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_rels/slide2.xml.rels" ContentType="application/vnd.openxmlformats-package.relationships+xml"/>
  <Override PartName="/ppt/slides/slide2.xml" ContentType="application/vnd.openxmlformats-officedocument.presentationml.slide+xml"/>
  <Override PartName="/ppt/slides/_rels/slide3.xml.rels" ContentType="application/vnd.openxmlformats-package.relationships+xml"/>
  <Override PartName="/ppt/slides/slide3.xml" ContentType="application/vnd.openxmlformats-officedocument.presentationml.slide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_rels/slide5.xml.rels" ContentType="application/vnd.openxmlformats-package.relationships+xml"/>
  <Override PartName="/ppt/slides/slide5.xml" ContentType="application/vnd.openxmlformats-officedocument.presentationml.slide+xml"/>
  <Override PartName="/ppt/slides/_rels/slide6.xml.rels" ContentType="application/vnd.openxmlformats-package.relationships+xml"/>
  <Override PartName="/ppt/slides/slide6.xml" ContentType="application/vnd.openxmlformats-officedocument.presentationml.slide+xml"/>
  <Override PartName="/ppt/slides/_rels/slide7.xml.rels" ContentType="application/vnd.openxmlformats-package.relationships+xml"/>
  <Override PartName="/ppt/slides/slide7.xml" ContentType="application/vnd.openxmlformats-officedocument.presentationml.slide+xml"/>
  <Override PartName="/ppt/slides/_rels/slide8.xml.rels" ContentType="application/vnd.openxmlformats-package.relationships+xml"/>
  <Override PartName="/ppt/slides/slide8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"/>
  </p:notesMasterIdLst>
  <p:handoutMasterIdLst>
    <p:handoutMasterId r:id="rId5"/>
  </p:handoutMasterIdLst>
  <p:sldIdLst>
    <p:sldId id="256" r:id="rId2"/>
    <p:sldId id="1001" r:id="rId10"/>
    <p:sldId id="1002" r:id="rId11"/>
    <p:sldId id="1003" r:id="rId12"/>
    <p:sldId id="1004" r:id="rId13"/>
    <p:sldId id="1005" r:id="rId14"/>
    <p:sldId id="1006" r:id="rId15"/>
    <p:sldId id="100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slide" Target="slides/slide7.xml"/><Relationship Id="rId16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6/17/25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ndefine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undefined" smtClean="0"/>
              <a:t>6/17/25</a:t>
            </a:fld>
            <a:endParaRPr lang="undefine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ndefine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ndefined"/>
              <a:t>Click to edit Master text styles</a:t>
            </a:r>
          </a:p>
          <a:p>
            <a:pPr lvl="1"/>
            <a:r>
              <a:rPr lang="undefined"/>
              <a:t>Second level</a:t>
            </a:r>
          </a:p>
          <a:p>
            <a:pPr lvl="2"/>
            <a:r>
              <a:rPr lang="undefined"/>
              <a:t>Third level</a:t>
            </a:r>
          </a:p>
          <a:p>
            <a:pPr lvl="3"/>
            <a:r>
              <a:rPr lang="undefined"/>
              <a:t>Fourth level</a:t>
            </a:r>
          </a:p>
          <a:p>
            <a:pPr lvl="4"/>
            <a:r>
              <a:rPr lang="undefined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ndefine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undefined" smtClean="0"/>
              <a:t>‹#›</a:t>
            </a:fld>
            <a:endParaRPr lang="undefined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ndefined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ndefined"/>
              <a:t>Click to edit Master text styles</a:t>
            </a:r>
          </a:p>
          <a:p>
            <a:pPr lvl="1"/>
            <a:r>
              <a:rPr lang="undefined"/>
              <a:t>Second level</a:t>
            </a:r>
          </a:p>
          <a:p>
            <a:pPr lvl="2"/>
            <a:r>
              <a:rPr lang="undefined"/>
              <a:t>Third level</a:t>
            </a:r>
          </a:p>
          <a:p>
            <a:pPr lvl="3"/>
            <a:r>
              <a:rPr lang="undefined"/>
              <a:t>Fourth level</a:t>
            </a:r>
          </a:p>
          <a:p>
            <a:pPr lvl="4"/>
            <a:r>
              <a:rPr lang="undefined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undefined" smtClean="0"/>
              <a:t>6/17/25</a:t>
            </a:fld>
            <a:endParaRPr lang="undefine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ndefine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undefined" smtClean="0"/>
              <a:t>‹#›</a:t>
            </a:fld>
            <a:endParaRPr lang="undefined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ndefine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undefined" sz="2800" dirty="0"/>
              <a:t> Product: Blouse</a:t>
            </a:r>
            <a:r>
              <a:rPr lang="undefined" sz="2800" dirty="0" err="1"/>
              <a:t/>
            </a:r>
            <a:r>
              <a:rPr lang="undefined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4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pPr algn="ctr"/>
            <a:r>
              <a:rPr lang="undefined" dirty="0">
                <a:latin typeface="Arial"/>
              </a:rPr>
              <a:t>4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x 60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€ = 240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/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€</a:t>
            </a:r>
          </a:p>
          <a:p>
            <a:pPr algn="r"/>
            <a:endParaRPr lang="undefined" dirty="0">
              <a:latin typeface="Arial"/>
            </a:endParaRPr>
          </a:p>
          <a:p>
            <a:pPr algn="r"/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74FBC0-988C-E9E6-9791-37895232B56B}"/>
              </a:ext>
            </a:extLst>
          </p:cNvPr>
          <p:cNvSpPr txBox="1"/>
          <p:nvPr/>
        </p:nvSpPr>
        <p:spPr>
          <a:xfrm>
            <a:off x="1084743" y="848344"/>
            <a:ext cx="2850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ndefined" dirty="0"/>
              <a:t>Order: Order 1</a:t>
            </a: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undefined" sz="2800" dirty="0"/>
              <a:t> Product: Skirt</a:t>
            </a:r>
            <a:r>
              <a:rPr lang="undefined" sz="2800" dirty="0" err="1"/>
              <a:t/>
            </a:r>
            <a:r>
              <a:rPr lang="undefined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5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pPr algn="ctr"/>
            <a:r>
              <a:rPr lang="undefined" dirty="0">
                <a:latin typeface="Arial"/>
              </a:rPr>
              <a:t>4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x 80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€ = 320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/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€</a:t>
            </a:r>
          </a:p>
          <a:p>
            <a:pPr algn="r"/>
            <a:endParaRPr lang="undefined" dirty="0">
              <a:latin typeface="Arial"/>
            </a:endParaRPr>
          </a:p>
          <a:p>
            <a:pPr algn="r"/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74FBC0-988C-E9E6-9791-37895232B56B}"/>
              </a:ext>
            </a:extLst>
          </p:cNvPr>
          <p:cNvSpPr txBox="1"/>
          <p:nvPr/>
        </p:nvSpPr>
        <p:spPr>
          <a:xfrm>
            <a:off x="1084743" y="848344"/>
            <a:ext cx="2850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ndefined" dirty="0"/>
              <a:t>Order: Order 1</a:t>
            </a: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undefined" sz="2800" dirty="0"/>
              <a:t> Product: Ladies Shoes</a:t>
            </a:r>
            <a:r>
              <a:rPr lang="undefined" sz="2800" dirty="0" err="1"/>
              <a:t/>
            </a:r>
            <a:r>
              <a:rPr lang="undefined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6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pPr algn="ctr"/>
            <a:r>
              <a:rPr lang="undefined" dirty="0">
                <a:latin typeface="Arial"/>
              </a:rPr>
              <a:t>4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x 120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€ = 480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/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€</a:t>
            </a:r>
          </a:p>
          <a:p>
            <a:pPr algn="r"/>
            <a:endParaRPr lang="undefined" dirty="0">
              <a:latin typeface="Arial"/>
            </a:endParaRPr>
          </a:p>
          <a:p>
            <a:pPr algn="r"/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74FBC0-988C-E9E6-9791-37895232B56B}"/>
              </a:ext>
            </a:extLst>
          </p:cNvPr>
          <p:cNvSpPr txBox="1"/>
          <p:nvPr/>
        </p:nvSpPr>
        <p:spPr>
          <a:xfrm>
            <a:off x="1084743" y="848344"/>
            <a:ext cx="2850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ndefined" dirty="0"/>
              <a:t>Order: Order 1</a:t>
            </a: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undefined" sz="2800" dirty="0"/>
              <a:t> Product: Bag</a:t>
            </a:r>
            <a:r>
              <a:rPr lang="undefined" sz="2800" dirty="0" err="1"/>
              <a:t/>
            </a:r>
            <a:r>
              <a:rPr lang="undefined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7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pPr algn="ctr"/>
            <a:r>
              <a:rPr lang="undefined" dirty="0">
                <a:latin typeface="Arial"/>
              </a:rPr>
              <a:t>4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x 125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€ = 500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/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€</a:t>
            </a:r>
          </a:p>
          <a:p>
            <a:pPr algn="r"/>
            <a:endParaRPr lang="undefined" dirty="0">
              <a:latin typeface="Arial"/>
            </a:endParaRPr>
          </a:p>
          <a:p>
            <a:pPr algn="r"/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74FBC0-988C-E9E6-9791-37895232B56B}"/>
              </a:ext>
            </a:extLst>
          </p:cNvPr>
          <p:cNvSpPr txBox="1"/>
          <p:nvPr/>
        </p:nvSpPr>
        <p:spPr>
          <a:xfrm>
            <a:off x="1084743" y="848344"/>
            <a:ext cx="2850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ndefined" dirty="0"/>
              <a:t>Order: Order 1</a:t>
            </a: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undefined" sz="2800" dirty="0"/>
              <a:t> Product: Wallet</a:t>
            </a:r>
            <a:r>
              <a:rPr lang="undefined" sz="2800" dirty="0" err="1"/>
              <a:t/>
            </a:r>
            <a:r>
              <a:rPr lang="undefined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8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pPr algn="ctr"/>
            <a:r>
              <a:rPr lang="undefined" dirty="0">
                <a:latin typeface="Arial"/>
              </a:rPr>
              <a:t>2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x 50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€ = 100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/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€</a:t>
            </a:r>
          </a:p>
          <a:p>
            <a:pPr algn="r"/>
            <a:endParaRPr lang="undefined" dirty="0">
              <a:latin typeface="Arial"/>
            </a:endParaRPr>
          </a:p>
          <a:p>
            <a:pPr algn="r"/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74FBC0-988C-E9E6-9791-37895232B56B}"/>
              </a:ext>
            </a:extLst>
          </p:cNvPr>
          <p:cNvSpPr txBox="1"/>
          <p:nvPr/>
        </p:nvSpPr>
        <p:spPr>
          <a:xfrm>
            <a:off x="1084743" y="848344"/>
            <a:ext cx="2850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ndefined" dirty="0"/>
              <a:t>Order: Order 1</a:t>
            </a: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undefined" sz="2800" dirty="0"/>
              <a:t> Product: Blouse</a:t>
            </a:r>
            <a:r>
              <a:rPr lang="undefined" sz="2800" dirty="0" err="1"/>
              <a:t/>
            </a:r>
            <a:r>
              <a:rPr lang="undefined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4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pPr algn="ctr"/>
            <a:r>
              <a:rPr lang="undefined" dirty="0">
                <a:latin typeface="Arial"/>
              </a:rPr>
              <a:t>4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x 60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€ = 240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/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€</a:t>
            </a:r>
          </a:p>
          <a:p>
            <a:pPr algn="r"/>
            <a:endParaRPr lang="undefined" dirty="0">
              <a:latin typeface="Arial"/>
            </a:endParaRPr>
          </a:p>
          <a:p>
            <a:pPr algn="r"/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74FBC0-988C-E9E6-9791-37895232B56B}"/>
              </a:ext>
            </a:extLst>
          </p:cNvPr>
          <p:cNvSpPr txBox="1"/>
          <p:nvPr/>
        </p:nvSpPr>
        <p:spPr>
          <a:xfrm>
            <a:off x="1084743" y="848344"/>
            <a:ext cx="2850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ndefined" dirty="0"/>
              <a:t>Order: Order 2</a:t>
            </a: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undefined" sz="2800" dirty="0"/>
              <a:t> Product: Skirt</a:t>
            </a:r>
            <a:r>
              <a:rPr lang="undefined" sz="2800" dirty="0" err="1"/>
              <a:t/>
            </a:r>
            <a:r>
              <a:rPr lang="undefined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5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pPr algn="ctr"/>
            <a:r>
              <a:rPr lang="undefined" dirty="0">
                <a:latin typeface="Arial"/>
              </a:rPr>
              <a:t>3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x 80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€ = 240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/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€</a:t>
            </a:r>
          </a:p>
          <a:p>
            <a:pPr algn="r"/>
            <a:endParaRPr lang="undefined" dirty="0">
              <a:latin typeface="Arial"/>
            </a:endParaRPr>
          </a:p>
          <a:p>
            <a:pPr algn="r"/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74FBC0-988C-E9E6-9791-37895232B56B}"/>
              </a:ext>
            </a:extLst>
          </p:cNvPr>
          <p:cNvSpPr txBox="1"/>
          <p:nvPr/>
        </p:nvSpPr>
        <p:spPr>
          <a:xfrm>
            <a:off x="1084743" y="848344"/>
            <a:ext cx="2850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ndefined" dirty="0"/>
              <a:t>Order: Order 2</a:t>
            </a: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undefined" sz="2800" dirty="0"/>
              <a:t> Product: Bag</a:t>
            </a:r>
            <a:r>
              <a:rPr lang="undefined" sz="2800" dirty="0" err="1"/>
              <a:t/>
            </a:r>
            <a:r>
              <a:rPr lang="undefined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7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pPr algn="ctr"/>
            <a:r>
              <a:rPr lang="undefined" dirty="0">
                <a:latin typeface="Arial"/>
              </a:rPr>
              <a:t>2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x 125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€ = 250</a:t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/>
            </a:r>
            <a:r>
              <a:rPr lang="undefined" dirty="0" err="1">
                <a:latin typeface="Arial"/>
              </a:rPr>
              <a:t/>
            </a:r>
            <a:r>
              <a:rPr lang="undefined" dirty="0">
                <a:latin typeface="Arial"/>
              </a:rPr>
              <a:t> €</a:t>
            </a:r>
          </a:p>
          <a:p>
            <a:pPr algn="r"/>
            <a:endParaRPr lang="undefined" dirty="0">
              <a:latin typeface="Arial"/>
            </a:endParaRPr>
          </a:p>
          <a:p>
            <a:pPr algn="r"/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  <a:p>
            <a:endParaRPr lang="undefined" dirty="0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74FBC0-988C-E9E6-9791-37895232B56B}"/>
              </a:ext>
            </a:extLst>
          </p:cNvPr>
          <p:cNvSpPr txBox="1"/>
          <p:nvPr/>
        </p:nvSpPr>
        <p:spPr>
          <a:xfrm>
            <a:off x="1084743" y="848344"/>
            <a:ext cx="2850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ndefined" dirty="0"/>
              <a:t>Order: Order 2</a:t>
            </a: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83</Words>
  <Application>Microsoft Macintosh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Sunil Tandan</cp:lastModifiedBy>
  <cp:revision>11</cp:revision>
  <dcterms:created xsi:type="dcterms:W3CDTF">2023-04-17T11:23:23Z</dcterms:created>
  <dcterms:modified xsi:type="dcterms:W3CDTF">2025-06-17T05:13:41Z</dcterms:modified>
  <dc:language>undefined</dc:language>
</cp:coreProperties>
</file>