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9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{!orders[0].product} Product: {</a:t>
            </a:r>
            <a:r>
              <a:rPr lang="en-US" sz="2800" dirty="0" err="1"/>
              <a:t>product_name</a:t>
            </a:r>
            <a:r>
              <a:rPr lang="en-US" sz="2800" dirty="0"/>
              <a:t>}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F43739B-37FA-2FFD-B66A-5378767E9B0E}"/>
              </a:ext>
            </a:extLst>
          </p:cNvPr>
          <p:cNvSpPr/>
          <p:nvPr/>
        </p:nvSpPr>
        <p:spPr>
          <a:xfrm>
            <a:off x="5602223" y="2423428"/>
            <a:ext cx="987552" cy="987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{%image}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{</a:t>
            </a:r>
            <a:r>
              <a:rPr lang="fr-FR" dirty="0" err="1">
                <a:latin typeface="Arial"/>
              </a:rPr>
              <a:t>quantity</a:t>
            </a:r>
            <a:r>
              <a:rPr lang="fr-FR" dirty="0">
                <a:latin typeface="Arial"/>
              </a:rPr>
              <a:t>} x {</a:t>
            </a:r>
            <a:r>
              <a:rPr lang="fr-FR" dirty="0" err="1">
                <a:latin typeface="Arial"/>
              </a:rPr>
              <a:t>unit_price</a:t>
            </a:r>
            <a:r>
              <a:rPr lang="fr-FR" dirty="0">
                <a:latin typeface="Arial"/>
              </a:rPr>
              <a:t>} € = {</a:t>
            </a:r>
            <a:r>
              <a:rPr lang="fr-FR" dirty="0" err="1">
                <a:latin typeface="Arial"/>
              </a:rPr>
              <a:t>quantity</a:t>
            </a:r>
            <a:r>
              <a:rPr lang="fr-FR" dirty="0">
                <a:latin typeface="Arial"/>
              </a:rPr>
              <a:t>*</a:t>
            </a:r>
            <a:r>
              <a:rPr lang="fr-FR" dirty="0" err="1">
                <a:latin typeface="Arial"/>
              </a:rPr>
              <a:t>unit_price</a:t>
            </a:r>
            <a:r>
              <a:rPr lang="fr-FR" dirty="0">
                <a:latin typeface="Arial"/>
              </a:rPr>
              <a:t>}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36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AOP Support</cp:lastModifiedBy>
  <cp:revision>6</cp:revision>
  <dcterms:created xsi:type="dcterms:W3CDTF">2023-04-17T11:23:23Z</dcterms:created>
  <dcterms:modified xsi:type="dcterms:W3CDTF">2023-04-25T10:29:29Z</dcterms:modified>
</cp:coreProperties>
</file>