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_rels/slide3.xml.rels" ContentType="application/vnd.openxmlformats-package.relationships+xml"/>
  <Override PartName="/ppt/slides/slide3.xml" ContentType="application/vnd.openxmlformats-officedocument.presentationml.slide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_rels/slide5.xml.rels" ContentType="application/vnd.openxmlformats-package.relationships+xml"/>
  <Override PartName="/ppt/slides/slide5.xml" ContentType="application/vnd.openxmlformats-officedocument.presentationml.slide+xml"/>
  <Override PartName="/ppt/slides/_rels/slide6.xml.rels" ContentType="application/vnd.openxmlformats-package.relationships+xml"/>
  <Override PartName="/ppt/slides/slide6.xml" ContentType="application/vnd.openxmlformats-officedocument.presentationml.slide+xml"/>
  <Override PartName="/ppt/slides/_rels/slide7.xml.rels" ContentType="application/vnd.openxmlformats-package.relationships+xml"/>
  <Override PartName="/ppt/slides/slide7.xml" ContentType="application/vnd.openxmlformats-officedocument.presentationml.slide+xml"/>
  <Override PartName="/ppt/slides/_rels/slide8.xml.rels" ContentType="application/vnd.openxmlformats-package.relationships+xml"/>
  <Override PartName="/ppt/slides/slide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  <p:sldId id="1009" r:id="rId9"/>
    <p:sldId id="1010" r:id="rId10"/>
    <p:sldId id="1011" r:id="rId11"/>
    <p:sldId id="1012" r:id="rId12"/>
    <p:sldId id="1013" r:id="rId13"/>
    <p:sldId id="1014" r:id="rId14"/>
    <p:sldId id="101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6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/>
              <a:t/>
            </a:r>
            <a:r>
              <a:rPr lang="en-US" sz="2800" dirty="0"/>
              <a:t> Product: Blouse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60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240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/>
              <a:t/>
            </a:r>
            <a:r>
              <a:rPr lang="en-US" sz="2800" dirty="0"/>
              <a:t> Product: Skirt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80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320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/>
              <a:t/>
            </a:r>
            <a:r>
              <a:rPr lang="en-US" sz="2800" dirty="0"/>
              <a:t> Product: Ladies Shoes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6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120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480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/>
              <a:t/>
            </a:r>
            <a:r>
              <a:rPr lang="en-US" sz="2800" dirty="0"/>
              <a:t> Product: Bag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7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125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500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/>
              <a:t/>
            </a:r>
            <a:r>
              <a:rPr lang="en-US" sz="2800" dirty="0"/>
              <a:t> Product: Wallet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8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2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50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100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/>
              <a:t/>
            </a:r>
            <a:r>
              <a:rPr lang="en-US" sz="2800" dirty="0"/>
              <a:t> Product: Blouse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60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240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/>
              <a:t/>
            </a:r>
            <a:r>
              <a:rPr lang="en-US" sz="2800" dirty="0"/>
              <a:t> Product: Skirt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3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80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240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/>
              <a:t/>
            </a:r>
            <a:r>
              <a:rPr lang="en-US" sz="2800" dirty="0"/>
              <a:t> Product: Bag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7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2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125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250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34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7</cp:revision>
  <dcterms:created xsi:type="dcterms:W3CDTF">2023-04-17T11:23:23Z</dcterms:created>
  <dcterms:modified xsi:type="dcterms:W3CDTF">2023-05-22T11:26:09Z</dcterms:modified>
</cp:coreProperties>
</file>