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_rels/slide2.xml.rels" ContentType="application/vnd.openxmlformats-package.relationships+xml"/>
  <Override PartName="/ppt/slides/slide2.xml" ContentType="application/vnd.openxmlformats-officedocument.presentationml.slide+xml"/>
  <Override PartName="/ppt/slides/_rels/slide3.xml.rels" ContentType="application/vnd.openxmlformats-package.relationships+xml"/>
  <Override PartName="/ppt/slides/slide3.xml" ContentType="application/vnd.openxmlformats-officedocument.presentationml.slide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_rels/slide5.xml.rels" ContentType="application/vnd.openxmlformats-package.relationships+xml"/>
  <Override PartName="/ppt/slides/slide5.xml" ContentType="application/vnd.openxmlformats-officedocument.presentationml.slide+xml"/>
  <Override PartName="/ppt/slides/_rels/slide6.xml.rels" ContentType="application/vnd.openxmlformats-package.relationships+xml"/>
  <Override PartName="/ppt/slides/slide6.xml" ContentType="application/vnd.openxmlformats-officedocument.presentationml.slide+xml"/>
  <Override PartName="/ppt/slides/_rels/slide7.xml.rels" ContentType="application/vnd.openxmlformats-package.relationships+xml"/>
  <Override PartName="/ppt/slides/slide7.xml" ContentType="application/vnd.openxmlformats-officedocument.presentationml.slide+xml"/>
  <Override PartName="/ppt/slides/_rels/slide8.xml.rels" ContentType="application/vnd.openxmlformats-package.relationships+xml"/>
  <Override PartName="/ppt/slides/slide8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  <p:sldId id="1009" r:id="rId9"/>
    <p:sldId id="1010" r:id="rId10"/>
    <p:sldId id="1011" r:id="rId11"/>
    <p:sldId id="1012" r:id="rId12"/>
    <p:sldId id="1013" r:id="rId13"/>
    <p:sldId id="1014" r:id="rId14"/>
    <p:sldId id="101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369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jpeg"/><Relationship Id="rId1235" Type="http://schemas.openxmlformats.org/officeDocument/2006/relationships/image" Target="../media/image_generated_2.jpeg"/><Relationship Id="rId1236" Type="http://schemas.openxmlformats.org/officeDocument/2006/relationships/image" Target="../media/image_generated_3.jpeg"/><Relationship Id="rId1237" Type="http://schemas.openxmlformats.org/officeDocument/2006/relationships/image" Target="../media/image_generated_4.jpeg"/><Relationship Id="rId1238" Type="http://schemas.openxmlformats.org/officeDocument/2006/relationships/image" Target="../media/image_generated_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jpeg"/><Relationship Id="rId1235" Type="http://schemas.openxmlformats.org/officeDocument/2006/relationships/image" Target="../media/image_generated_2.jpeg"/><Relationship Id="rId1236" Type="http://schemas.openxmlformats.org/officeDocument/2006/relationships/image" Target="../media/image_generated_3.jpeg"/><Relationship Id="rId1237" Type="http://schemas.openxmlformats.org/officeDocument/2006/relationships/image" Target="../media/image_generated_4.jpeg"/><Relationship Id="rId1238" Type="http://schemas.openxmlformats.org/officeDocument/2006/relationships/image" Target="../media/image_generated_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jpeg"/><Relationship Id="rId1235" Type="http://schemas.openxmlformats.org/officeDocument/2006/relationships/image" Target="../media/image_generated_2.jpeg"/><Relationship Id="rId1236" Type="http://schemas.openxmlformats.org/officeDocument/2006/relationships/image" Target="../media/image_generated_3.jpeg"/><Relationship Id="rId1237" Type="http://schemas.openxmlformats.org/officeDocument/2006/relationships/image" Target="../media/image_generated_4.jpeg"/><Relationship Id="rId1238" Type="http://schemas.openxmlformats.org/officeDocument/2006/relationships/image" Target="../media/image_generated_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jpeg"/><Relationship Id="rId1235" Type="http://schemas.openxmlformats.org/officeDocument/2006/relationships/image" Target="../media/image_generated_2.jpeg"/><Relationship Id="rId1236" Type="http://schemas.openxmlformats.org/officeDocument/2006/relationships/image" Target="../media/image_generated_3.jpeg"/><Relationship Id="rId1237" Type="http://schemas.openxmlformats.org/officeDocument/2006/relationships/image" Target="../media/image_generated_4.jpeg"/><Relationship Id="rId1238" Type="http://schemas.openxmlformats.org/officeDocument/2006/relationships/image" Target="../media/image_generated_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jpeg"/><Relationship Id="rId1235" Type="http://schemas.openxmlformats.org/officeDocument/2006/relationships/image" Target="../media/image_generated_2.jpeg"/><Relationship Id="rId1236" Type="http://schemas.openxmlformats.org/officeDocument/2006/relationships/image" Target="../media/image_generated_3.jpeg"/><Relationship Id="rId1237" Type="http://schemas.openxmlformats.org/officeDocument/2006/relationships/image" Target="../media/image_generated_4.jpeg"/><Relationship Id="rId1238" Type="http://schemas.openxmlformats.org/officeDocument/2006/relationships/image" Target="../media/image_generated_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jpeg"/><Relationship Id="rId1235" Type="http://schemas.openxmlformats.org/officeDocument/2006/relationships/image" Target="../media/image_generated_2.jpeg"/><Relationship Id="rId1236" Type="http://schemas.openxmlformats.org/officeDocument/2006/relationships/image" Target="../media/image_generated_3.jpeg"/><Relationship Id="rId1237" Type="http://schemas.openxmlformats.org/officeDocument/2006/relationships/image" Target="../media/image_generated_4.jpeg"/><Relationship Id="rId1238" Type="http://schemas.openxmlformats.org/officeDocument/2006/relationships/image" Target="../media/image_generated_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jpeg"/><Relationship Id="rId1235" Type="http://schemas.openxmlformats.org/officeDocument/2006/relationships/image" Target="../media/image_generated_2.jpeg"/><Relationship Id="rId1236" Type="http://schemas.openxmlformats.org/officeDocument/2006/relationships/image" Target="../media/image_generated_3.jpeg"/><Relationship Id="rId1237" Type="http://schemas.openxmlformats.org/officeDocument/2006/relationships/image" Target="../media/image_generated_4.jpeg"/><Relationship Id="rId1238" Type="http://schemas.openxmlformats.org/officeDocument/2006/relationships/image" Target="../media/image_generated_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jpeg"/><Relationship Id="rId1235" Type="http://schemas.openxmlformats.org/officeDocument/2006/relationships/image" Target="../media/image_generated_2.jpeg"/><Relationship Id="rId1236" Type="http://schemas.openxmlformats.org/officeDocument/2006/relationships/image" Target="../media/image_generated_3.jpeg"/><Relationship Id="rId1237" Type="http://schemas.openxmlformats.org/officeDocument/2006/relationships/image" Target="../media/image_generated_4.jpeg"/><Relationship Id="rId1238" Type="http://schemas.openxmlformats.org/officeDocument/2006/relationships/image" Target="../media/image_generated_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/>
              <a:t/>
            </a:r>
            <a:r>
              <a:rPr lang="en-US" sz="2800" dirty="0"/>
              <a:t> Product: Blouse</a:t>
            </a:r>
            <a:r>
              <a:rPr lang="en-US" sz="2800" dirty="0" err="1"/>
              <a:t/>
            </a:r>
            <a:r>
              <a:rPr lang="en-US" sz="2800" dirty="0"/>
              <a:t/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4"> </a:blip>
          <a:stretch>
            <a:fillRect/>
          </a:stretch>
        </p:blipFill>
        <p:spPr>
          <a:xfrm>
            <a:off x="5602223" y="2423428"/>
            <a:ext cx="990600" cy="990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F9577D-BB80-BFD6-D3FA-F709EA8E8396}"/>
              </a:ext>
            </a:extLst>
          </p:cNvPr>
          <p:cNvSpPr txBox="1"/>
          <p:nvPr/>
        </p:nvSpPr>
        <p:spPr>
          <a:xfrm>
            <a:off x="3101897" y="3445003"/>
            <a:ext cx="5988204" cy="2308324"/>
          </a:xfrm>
          <a:prstGeom prst="rect">
            <a:avLst/>
          </a:prstGeom>
          <a:noFill/>
          <a:ln w="28575">
            <a:solidFill>
              <a:srgbClr val="08673B"/>
            </a:solidFill>
          </a:ln>
        </p:spPr>
        <p:txBody>
          <a:bodyPr wrap="square" rtlCol="0" anchor="ctr">
            <a:spAutoFit/>
          </a:bodyPr>
          <a:lstStyle/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pPr algn="ctr"/>
            <a:r>
              <a:rPr lang="fr-FR" dirty="0">
                <a:latin typeface="Arial"/>
              </a:rPr>
              <a:t>4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x 60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 = 240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/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</a:t>
            </a:r>
          </a:p>
          <a:p>
            <a:pPr algn="r"/>
            <a:endParaRPr lang="fr-FR" dirty="0">
              <a:latin typeface="Arial"/>
            </a:endParaRPr>
          </a:p>
          <a:p>
            <a:pPr algn="r"/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/>
              <a:t/>
            </a:r>
            <a:r>
              <a:rPr lang="en-US" sz="2800" dirty="0"/>
              <a:t> Product: Skirt</a:t>
            </a:r>
            <a:r>
              <a:rPr lang="en-US" sz="2800" dirty="0" err="1"/>
              <a:t/>
            </a:r>
            <a:r>
              <a:rPr lang="en-US" sz="2800" dirty="0"/>
              <a:t/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5"> </a:blip>
          <a:stretch>
            <a:fillRect/>
          </a:stretch>
        </p:blipFill>
        <p:spPr>
          <a:xfrm>
            <a:off x="5602223" y="2423428"/>
            <a:ext cx="990600" cy="990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F9577D-BB80-BFD6-D3FA-F709EA8E8396}"/>
              </a:ext>
            </a:extLst>
          </p:cNvPr>
          <p:cNvSpPr txBox="1"/>
          <p:nvPr/>
        </p:nvSpPr>
        <p:spPr>
          <a:xfrm>
            <a:off x="3101897" y="3445003"/>
            <a:ext cx="5988204" cy="2308324"/>
          </a:xfrm>
          <a:prstGeom prst="rect">
            <a:avLst/>
          </a:prstGeom>
          <a:noFill/>
          <a:ln w="28575">
            <a:solidFill>
              <a:srgbClr val="08673B"/>
            </a:solidFill>
          </a:ln>
        </p:spPr>
        <p:txBody>
          <a:bodyPr wrap="square" rtlCol="0" anchor="ctr">
            <a:spAutoFit/>
          </a:bodyPr>
          <a:lstStyle/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pPr algn="ctr"/>
            <a:r>
              <a:rPr lang="fr-FR" dirty="0">
                <a:latin typeface="Arial"/>
              </a:rPr>
              <a:t>4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x 80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 = 320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/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</a:t>
            </a:r>
          </a:p>
          <a:p>
            <a:pPr algn="r"/>
            <a:endParaRPr lang="fr-FR" dirty="0">
              <a:latin typeface="Arial"/>
            </a:endParaRPr>
          </a:p>
          <a:p>
            <a:pPr algn="r"/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/>
              <a:t/>
            </a:r>
            <a:r>
              <a:rPr lang="en-US" sz="2800" dirty="0"/>
              <a:t> Product: Ladies Shoes</a:t>
            </a:r>
            <a:r>
              <a:rPr lang="en-US" sz="2800" dirty="0" err="1"/>
              <a:t/>
            </a:r>
            <a:r>
              <a:rPr lang="en-US" sz="2800" dirty="0"/>
              <a:t/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6"> </a:blip>
          <a:stretch>
            <a:fillRect/>
          </a:stretch>
        </p:blipFill>
        <p:spPr>
          <a:xfrm>
            <a:off x="5602223" y="2423428"/>
            <a:ext cx="990600" cy="990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F9577D-BB80-BFD6-D3FA-F709EA8E8396}"/>
              </a:ext>
            </a:extLst>
          </p:cNvPr>
          <p:cNvSpPr txBox="1"/>
          <p:nvPr/>
        </p:nvSpPr>
        <p:spPr>
          <a:xfrm>
            <a:off x="3101897" y="3445003"/>
            <a:ext cx="5988204" cy="2308324"/>
          </a:xfrm>
          <a:prstGeom prst="rect">
            <a:avLst/>
          </a:prstGeom>
          <a:noFill/>
          <a:ln w="28575">
            <a:solidFill>
              <a:srgbClr val="08673B"/>
            </a:solidFill>
          </a:ln>
        </p:spPr>
        <p:txBody>
          <a:bodyPr wrap="square" rtlCol="0" anchor="ctr">
            <a:spAutoFit/>
          </a:bodyPr>
          <a:lstStyle/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pPr algn="ctr"/>
            <a:r>
              <a:rPr lang="fr-FR" dirty="0">
                <a:latin typeface="Arial"/>
              </a:rPr>
              <a:t>4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x 120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 = 480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/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</a:t>
            </a:r>
          </a:p>
          <a:p>
            <a:pPr algn="r"/>
            <a:endParaRPr lang="fr-FR" dirty="0">
              <a:latin typeface="Arial"/>
            </a:endParaRPr>
          </a:p>
          <a:p>
            <a:pPr algn="r"/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/>
              <a:t/>
            </a:r>
            <a:r>
              <a:rPr lang="en-US" sz="2800" dirty="0"/>
              <a:t> Product: Bag</a:t>
            </a:r>
            <a:r>
              <a:rPr lang="en-US" sz="2800" dirty="0" err="1"/>
              <a:t/>
            </a:r>
            <a:r>
              <a:rPr lang="en-US" sz="2800" dirty="0"/>
              <a:t/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7"> </a:blip>
          <a:stretch>
            <a:fillRect/>
          </a:stretch>
        </p:blipFill>
        <p:spPr>
          <a:xfrm>
            <a:off x="5602223" y="2423428"/>
            <a:ext cx="990600" cy="990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F9577D-BB80-BFD6-D3FA-F709EA8E8396}"/>
              </a:ext>
            </a:extLst>
          </p:cNvPr>
          <p:cNvSpPr txBox="1"/>
          <p:nvPr/>
        </p:nvSpPr>
        <p:spPr>
          <a:xfrm>
            <a:off x="3101897" y="3445003"/>
            <a:ext cx="5988204" cy="2308324"/>
          </a:xfrm>
          <a:prstGeom prst="rect">
            <a:avLst/>
          </a:prstGeom>
          <a:noFill/>
          <a:ln w="28575">
            <a:solidFill>
              <a:srgbClr val="08673B"/>
            </a:solidFill>
          </a:ln>
        </p:spPr>
        <p:txBody>
          <a:bodyPr wrap="square" rtlCol="0" anchor="ctr">
            <a:spAutoFit/>
          </a:bodyPr>
          <a:lstStyle/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pPr algn="ctr"/>
            <a:r>
              <a:rPr lang="fr-FR" dirty="0">
                <a:latin typeface="Arial"/>
              </a:rPr>
              <a:t>4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x 125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 = 500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/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</a:t>
            </a:r>
          </a:p>
          <a:p>
            <a:pPr algn="r"/>
            <a:endParaRPr lang="fr-FR" dirty="0">
              <a:latin typeface="Arial"/>
            </a:endParaRPr>
          </a:p>
          <a:p>
            <a:pPr algn="r"/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/>
              <a:t/>
            </a:r>
            <a:r>
              <a:rPr lang="en-US" sz="2800" dirty="0"/>
              <a:t> Product: Wallet</a:t>
            </a:r>
            <a:r>
              <a:rPr lang="en-US" sz="2800" dirty="0" err="1"/>
              <a:t/>
            </a:r>
            <a:r>
              <a:rPr lang="en-US" sz="2800" dirty="0"/>
              <a:t/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8"> </a:blip>
          <a:stretch>
            <a:fillRect/>
          </a:stretch>
        </p:blipFill>
        <p:spPr>
          <a:xfrm>
            <a:off x="5602223" y="2423428"/>
            <a:ext cx="990600" cy="990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F9577D-BB80-BFD6-D3FA-F709EA8E8396}"/>
              </a:ext>
            </a:extLst>
          </p:cNvPr>
          <p:cNvSpPr txBox="1"/>
          <p:nvPr/>
        </p:nvSpPr>
        <p:spPr>
          <a:xfrm>
            <a:off x="3101897" y="3445003"/>
            <a:ext cx="5988204" cy="2308324"/>
          </a:xfrm>
          <a:prstGeom prst="rect">
            <a:avLst/>
          </a:prstGeom>
          <a:noFill/>
          <a:ln w="28575">
            <a:solidFill>
              <a:srgbClr val="08673B"/>
            </a:solidFill>
          </a:ln>
        </p:spPr>
        <p:txBody>
          <a:bodyPr wrap="square" rtlCol="0" anchor="ctr">
            <a:spAutoFit/>
          </a:bodyPr>
          <a:lstStyle/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pPr algn="ctr"/>
            <a:r>
              <a:rPr lang="fr-FR" dirty="0">
                <a:latin typeface="Arial"/>
              </a:rPr>
              <a:t>2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x 50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 = 100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/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</a:t>
            </a:r>
          </a:p>
          <a:p>
            <a:pPr algn="r"/>
            <a:endParaRPr lang="fr-FR" dirty="0">
              <a:latin typeface="Arial"/>
            </a:endParaRPr>
          </a:p>
          <a:p>
            <a:pPr algn="r"/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/>
              <a:t/>
            </a:r>
            <a:r>
              <a:rPr lang="en-US" sz="2800" dirty="0"/>
              <a:t> Product: Blouse</a:t>
            </a:r>
            <a:r>
              <a:rPr lang="en-US" sz="2800" dirty="0" err="1"/>
              <a:t/>
            </a:r>
            <a:r>
              <a:rPr lang="en-US" sz="2800" dirty="0"/>
              <a:t/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4"> </a:blip>
          <a:stretch>
            <a:fillRect/>
          </a:stretch>
        </p:blipFill>
        <p:spPr>
          <a:xfrm>
            <a:off x="5602223" y="2423428"/>
            <a:ext cx="990600" cy="990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F9577D-BB80-BFD6-D3FA-F709EA8E8396}"/>
              </a:ext>
            </a:extLst>
          </p:cNvPr>
          <p:cNvSpPr txBox="1"/>
          <p:nvPr/>
        </p:nvSpPr>
        <p:spPr>
          <a:xfrm>
            <a:off x="3101897" y="3445003"/>
            <a:ext cx="5988204" cy="2308324"/>
          </a:xfrm>
          <a:prstGeom prst="rect">
            <a:avLst/>
          </a:prstGeom>
          <a:noFill/>
          <a:ln w="28575">
            <a:solidFill>
              <a:srgbClr val="08673B"/>
            </a:solidFill>
          </a:ln>
        </p:spPr>
        <p:txBody>
          <a:bodyPr wrap="square" rtlCol="0" anchor="ctr">
            <a:spAutoFit/>
          </a:bodyPr>
          <a:lstStyle/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pPr algn="ctr"/>
            <a:r>
              <a:rPr lang="fr-FR" dirty="0">
                <a:latin typeface="Arial"/>
              </a:rPr>
              <a:t>4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x 60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 = 240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/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</a:t>
            </a:r>
          </a:p>
          <a:p>
            <a:pPr algn="r"/>
            <a:endParaRPr lang="fr-FR" dirty="0">
              <a:latin typeface="Arial"/>
            </a:endParaRPr>
          </a:p>
          <a:p>
            <a:pPr algn="r"/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/>
              <a:t/>
            </a:r>
            <a:r>
              <a:rPr lang="en-US" sz="2800" dirty="0"/>
              <a:t> Product: Skirt</a:t>
            </a:r>
            <a:r>
              <a:rPr lang="en-US" sz="2800" dirty="0" err="1"/>
              <a:t/>
            </a:r>
            <a:r>
              <a:rPr lang="en-US" sz="2800" dirty="0"/>
              <a:t/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5"> </a:blip>
          <a:stretch>
            <a:fillRect/>
          </a:stretch>
        </p:blipFill>
        <p:spPr>
          <a:xfrm>
            <a:off x="5602223" y="2423428"/>
            <a:ext cx="990600" cy="990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F9577D-BB80-BFD6-D3FA-F709EA8E8396}"/>
              </a:ext>
            </a:extLst>
          </p:cNvPr>
          <p:cNvSpPr txBox="1"/>
          <p:nvPr/>
        </p:nvSpPr>
        <p:spPr>
          <a:xfrm>
            <a:off x="3101897" y="3445003"/>
            <a:ext cx="5988204" cy="2308324"/>
          </a:xfrm>
          <a:prstGeom prst="rect">
            <a:avLst/>
          </a:prstGeom>
          <a:noFill/>
          <a:ln w="28575">
            <a:solidFill>
              <a:srgbClr val="08673B"/>
            </a:solidFill>
          </a:ln>
        </p:spPr>
        <p:txBody>
          <a:bodyPr wrap="square" rtlCol="0" anchor="ctr">
            <a:spAutoFit/>
          </a:bodyPr>
          <a:lstStyle/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pPr algn="ctr"/>
            <a:r>
              <a:rPr lang="fr-FR" dirty="0">
                <a:latin typeface="Arial"/>
              </a:rPr>
              <a:t>3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x 80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 = 240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/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</a:t>
            </a:r>
          </a:p>
          <a:p>
            <a:pPr algn="r"/>
            <a:endParaRPr lang="fr-FR" dirty="0">
              <a:latin typeface="Arial"/>
            </a:endParaRPr>
          </a:p>
          <a:p>
            <a:pPr algn="r"/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/>
              <a:t/>
            </a:r>
            <a:r>
              <a:rPr lang="en-US" sz="2800" dirty="0"/>
              <a:t> Product: Bag</a:t>
            </a:r>
            <a:r>
              <a:rPr lang="en-US" sz="2800" dirty="0" err="1"/>
              <a:t/>
            </a:r>
            <a:r>
              <a:rPr lang="en-US" sz="2800" dirty="0"/>
              <a:t/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7"> </a:blip>
          <a:stretch>
            <a:fillRect/>
          </a:stretch>
        </p:blipFill>
        <p:spPr>
          <a:xfrm>
            <a:off x="5602223" y="2423428"/>
            <a:ext cx="990600" cy="990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F9577D-BB80-BFD6-D3FA-F709EA8E8396}"/>
              </a:ext>
            </a:extLst>
          </p:cNvPr>
          <p:cNvSpPr txBox="1"/>
          <p:nvPr/>
        </p:nvSpPr>
        <p:spPr>
          <a:xfrm>
            <a:off x="3101897" y="3445003"/>
            <a:ext cx="5988204" cy="2308324"/>
          </a:xfrm>
          <a:prstGeom prst="rect">
            <a:avLst/>
          </a:prstGeom>
          <a:noFill/>
          <a:ln w="28575">
            <a:solidFill>
              <a:srgbClr val="08673B"/>
            </a:solidFill>
          </a:ln>
        </p:spPr>
        <p:txBody>
          <a:bodyPr wrap="square" rtlCol="0" anchor="ctr">
            <a:spAutoFit/>
          </a:bodyPr>
          <a:lstStyle/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pPr algn="ctr"/>
            <a:r>
              <a:rPr lang="fr-FR" dirty="0">
                <a:latin typeface="Arial"/>
              </a:rPr>
              <a:t>2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x 125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 = 250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/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</a:t>
            </a:r>
          </a:p>
          <a:p>
            <a:pPr algn="r"/>
            <a:endParaRPr lang="fr-FR" dirty="0">
              <a:latin typeface="Arial"/>
            </a:endParaRPr>
          </a:p>
          <a:p>
            <a:pPr algn="r"/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</TotalTime>
  <Words>34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7</cp:revision>
  <dcterms:created xsi:type="dcterms:W3CDTF">2023-04-17T11:23:23Z</dcterms:created>
  <dcterms:modified xsi:type="dcterms:W3CDTF">2023-05-22T11:26:09Z</dcterms:modified>
</cp:coreProperties>
</file>