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/>
              <a:t>{!orders::product</a:t>
            </a:r>
            <a:r>
              <a:rPr lang="en-US" sz="2800" dirty="0"/>
              <a:t>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} x {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 = 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*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7</cp:revision>
  <dcterms:created xsi:type="dcterms:W3CDTF">2023-04-17T11:23:23Z</dcterms:created>
  <dcterms:modified xsi:type="dcterms:W3CDTF">2023-05-22T11:26:09Z</dcterms:modified>
</cp:coreProperties>
</file>