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2"/>
  </p:notesMasterIdLst>
  <p:handoutMasterIdLst>
    <p:handoutMasterId r:id="rId13"/>
  </p:handoutMasterIdLst>
  <p:sldIdLst>
    <p:sldId id="256" r:id="rId2"/>
    <p:sldId id="1009" r:id="rId3"/>
    <p:sldId id="1010" r:id="rId4"/>
    <p:sldId id="1011" r:id="rId5"/>
    <p:sldId id="1012" r:id="rId6"/>
    <p:sldId id="1013" r:id="rId7"/>
    <p:sldId id="1014" r:id="rId8"/>
    <p:sldId id="1015" r:id="rId9"/>
    <p:sldId id="1016" r:id="rId10"/>
    <p:sldId id="101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14" autoAdjust="0"/>
  </p:normalViewPr>
  <p:slideViewPr>
    <p:cSldViewPr snapToGrid="0">
      <p:cViewPr>
        <p:scale>
          <a:sx n="100" d="100"/>
          <a:sy n="100" d="100"/>
        </p:scale>
        <p:origin x="918" y="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8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7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176" y="1048227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Business Shirt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313" y="2112264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2643732" y="3608006"/>
            <a:ext cx="6188835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 x 50 € = 150 €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176" y="1048227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Wallet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313" y="2112264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2643732" y="3608006"/>
            <a:ext cx="6188835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2 x 50 € = 100 €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176" y="1048227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Trousers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313" y="2112264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2643732" y="3608006"/>
            <a:ext cx="6188835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 x 80 € = 240 €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176" y="1048227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Jacket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4313" y="2112264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2643732" y="3608006"/>
            <a:ext cx="6188835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 x 150 € = 450 €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176" y="1048227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Blouse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313" y="2112264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2643732" y="3608006"/>
            <a:ext cx="6188835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 x 60 € = 180 €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176" y="1048227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Skirt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313" y="2112264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2643732" y="3608006"/>
            <a:ext cx="6188835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 x 80 € = 240 €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176" y="1048227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Ladies Shoes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313" y="2112264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2643732" y="3608006"/>
            <a:ext cx="6188835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2 x 120 € = 240 €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176" y="1048227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Belt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313" y="2112264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2643732" y="3608006"/>
            <a:ext cx="6188835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2 x 30 € = 60 €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176" y="1048227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Bag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313" y="2112264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2643732" y="3608006"/>
            <a:ext cx="6188835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4 x 125 € = 500 €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176" y="1048227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Mens Shoes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313" y="2112264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2643732" y="3608006"/>
            <a:ext cx="6188835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2 x 110 € = 220 €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</TotalTime>
  <Words>113</Words>
  <Application>Microsoft Office PowerPoint</Application>
  <PresentationFormat>Widescreen</PresentationFormat>
  <Paragraphs>70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5</cp:revision>
  <dcterms:created xsi:type="dcterms:W3CDTF">2023-04-17T11:23:23Z</dcterms:created>
  <dcterms:modified xsi:type="dcterms:W3CDTF">2023-04-25T10:46:26Z</dcterms:modified>
</cp:coreProperties>
</file>