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69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{</a:t>
            </a:r>
            <a:r>
              <a:rPr lang="en-GB" b="0" dirty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>product</a:t>
            </a:r>
            <a:r>
              <a:rPr lang="en-GB" b="0" err="1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>_</a:t>
            </a:r>
            <a:r>
              <a:rPr lang="en-GB" b="0">
                <a:solidFill>
                  <a:srgbClr val="7EE787"/>
                </a:solidFill>
                <a:effectLst/>
                <a:latin typeface="Consolas" panose="020B0609020204030204" pitchFamily="49" charset="0"/>
              </a:rPr>
              <a:t>description</a:t>
            </a:r>
            <a:r>
              <a:rPr lang="en-US"/>
              <a:t>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37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{!orders[0].product} Product: {</a:t>
            </a:r>
            <a:r>
              <a:rPr lang="en-US" sz="2800" dirty="0" err="1"/>
              <a:t>product_name</a:t>
            </a:r>
            <a:r>
              <a:rPr lang="en-US" sz="2800" dirty="0"/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43739B-37FA-2FFD-B66A-5378767E9B0E}"/>
              </a:ext>
            </a:extLst>
          </p:cNvPr>
          <p:cNvSpPr/>
          <p:nvPr/>
        </p:nvSpPr>
        <p:spPr>
          <a:xfrm>
            <a:off x="5602223" y="2423428"/>
            <a:ext cx="987552" cy="98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{%image}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} x {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 = 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*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41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2024-04-03T11:10:53Z</dcterms:modified>
</cp:coreProperties>
</file>