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369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80AD48F-E6E1-C1A9-AABE-E50260B3F4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333573-8E03-9B0A-8787-0DF0A589C12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03E477-CBBC-40EF-9D2B-B5A6C377BD1C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1E69CC-2088-29EB-5A63-6BC7C340D2E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BB610C-CBD4-D1CA-E187-AFCE84C1E0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FC9842-1E5D-45E7-88EB-8D88A742F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04899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0A4EAB-23A5-49B6-9373-393D967716E5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25C211-104C-4210-AF42-0FCFBF4F5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45786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{</a:t>
            </a:r>
            <a:r>
              <a:rPr lang="en-GB" b="0" dirty="0" err="1">
                <a:solidFill>
                  <a:srgbClr val="7EE787"/>
                </a:solidFill>
                <a:effectLst/>
                <a:latin typeface="Consolas" panose="020B0609020204030204" pitchFamily="49" charset="0"/>
              </a:rPr>
              <a:t>product</a:t>
            </a:r>
            <a:r>
              <a:rPr lang="en-GB" b="0" err="1">
                <a:solidFill>
                  <a:srgbClr val="7EE787"/>
                </a:solidFill>
                <a:effectLst/>
                <a:latin typeface="Consolas" panose="020B0609020204030204" pitchFamily="49" charset="0"/>
              </a:rPr>
              <a:t>_</a:t>
            </a:r>
            <a:r>
              <a:rPr lang="en-GB" b="0">
                <a:solidFill>
                  <a:srgbClr val="7EE787"/>
                </a:solidFill>
                <a:effectLst/>
                <a:latin typeface="Consolas" panose="020B0609020204030204" pitchFamily="49" charset="0"/>
              </a:rPr>
              <a:t>description</a:t>
            </a:r>
            <a:r>
              <a:rPr lang="en-US"/>
              <a:t>}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03755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D03A8-6191-33B4-E824-D89C6990C0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81AD40-2E31-ACD1-85CC-DDCBE97D92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D6B5D5-95D6-6AD2-3472-4725CA224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896F52-053E-D0F3-FA20-503FABA93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BDC6E-EF7C-0032-2B5B-17255E71E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557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34C7C-F15F-D452-C2E8-FCA5AAA6A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C06912-3411-A47F-3461-90E5F40255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351F3E-A55A-877B-0956-1053B23F0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136A06-B60D-4DB5-E040-DEB0251EF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4D8AB5-2174-3773-A10C-293DF8170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86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D1ACAB0-5983-C2D8-C586-1FEF7DFB56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1A3EF3-2BDB-3FAA-6EA9-79645D25BE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D9E477-7B55-D5C4-C28C-2A763DF59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767547-F817-20D7-8330-284AFCEDC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AA1785-4D6C-2194-41A7-9281FF437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0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2D4FF-3F83-A612-8E83-165BCFA34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10F02A-EC9B-3841-1D23-7ADB67927E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19F37D-7BAE-3DDB-9D54-4FD3D1621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92AFEE-43C0-5464-084A-D7D37C6AC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CA40DC-B586-A3C2-2B6B-DD64CB063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222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3208B-B12D-62B6-5965-42BD13E702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8084ED-8235-5CDE-0B9F-4486D3C33B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7BBA14-713F-4488-1A87-277B39CBD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DCEC66-C739-D9DE-B0F0-0E2D53135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82E174-4097-1E79-592B-9992FABE7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670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A80FA-82B2-7CD9-8389-3BFAC87F7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65B38C-6892-5D93-D423-451D7C24EF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2562C4-CA3E-52C0-2533-D3C8632E8C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31C215-3164-27CF-AA75-E4093604D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A91649-5007-3FAD-9C2F-812210F1C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9A67AE-7F65-AF1C-A78D-701096082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821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7867C8-0A0F-9796-2CB3-33652DE76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94FDA-C66F-8E4A-56FB-B2BD9977E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797CD2-353C-20F8-2F22-0F7CB00ABD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05586CC-1781-4F45-CCFB-5D95B35E1B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C2E8A9-9D3D-7602-0F05-DB6C130D3B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C65DCCF-8536-3169-9D8E-97F689D39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AD178A-074A-ACEB-5365-FC9553836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03ACFE2-9243-44A1-5B68-102059EA5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743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4025F-5EA7-D534-AC1E-990428223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DBC320-A4AC-DB2F-C8B6-84F13DA77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D2E07A-8CE9-86E0-1ED6-E0DC45EDA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8D592B-76EA-CF55-D3BD-11565B693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427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1C2C76D-6171-121A-264F-ABAB114C0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E9B652-B284-2096-98EF-6183DDF1E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7670A9-F2C9-9937-A941-7A22BCDE3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010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006A5-720D-0DD6-B654-DAB123A40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26CDB8-EC30-43B4-7651-3EC4865ADD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BA0371-529B-F5A3-0E13-876742743D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DCB09B-023E-30EB-511B-56D4345C6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181EE9-D82E-44C1-7D3D-1A0622A81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707ED1-A08E-B8F4-794A-6E391922D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55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C99D9-F48A-2511-BCD5-E3F3D511B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807AB5-F336-77B1-14B4-A0927237FF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4D37FD-9AFF-2EEE-8963-ABB122ED17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092156-F747-0D48-B0A7-1F1F731B1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9B73FF-43C1-C0D0-AD57-58AC1A7B6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B2E8CD-EE5F-330B-E3D9-4B4745678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440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4A5427D-17CE-86C1-3DA8-310EA8B17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CE586E-B541-A057-BD8A-FD9E98987F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292A48-E708-EFF9-70A7-9E8E23E5DC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497F7-4B05-4251-8ACB-D71161F8FB61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A8FD85-45E3-ACE4-B8E8-4EB69F2EEC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A9051A-BDF9-6A07-7757-59050D1E05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179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10027" y="1636346"/>
            <a:ext cx="7171945" cy="787082"/>
          </a:xfrm>
        </p:spPr>
        <p:txBody>
          <a:bodyPr>
            <a:normAutofit/>
          </a:bodyPr>
          <a:lstStyle/>
          <a:p>
            <a:r>
              <a:rPr lang="en-US" sz="2800" dirty="0"/>
              <a:t>{!orders[0].product} Product: {</a:t>
            </a:r>
            <a:r>
              <a:rPr lang="en-US" sz="2800" dirty="0" err="1"/>
              <a:t>product_name</a:t>
            </a:r>
            <a:r>
              <a:rPr lang="en-US" sz="2800" dirty="0"/>
              <a:t>}</a:t>
            </a:r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4189" y="272542"/>
            <a:ext cx="2850567" cy="451358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060029" y="297942"/>
            <a:ext cx="3606445" cy="425958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6F43739B-37FA-2FFD-B66A-5378767E9B0E}"/>
              </a:ext>
            </a:extLst>
          </p:cNvPr>
          <p:cNvSpPr/>
          <p:nvPr/>
        </p:nvSpPr>
        <p:spPr>
          <a:xfrm>
            <a:off x="5602223" y="2423428"/>
            <a:ext cx="987552" cy="9875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{%image}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1F9577D-BB80-BFD6-D3FA-F709EA8E8396}"/>
              </a:ext>
            </a:extLst>
          </p:cNvPr>
          <p:cNvSpPr txBox="1"/>
          <p:nvPr/>
        </p:nvSpPr>
        <p:spPr>
          <a:xfrm>
            <a:off x="3101897" y="3445003"/>
            <a:ext cx="5988204" cy="2308324"/>
          </a:xfrm>
          <a:prstGeom prst="rect">
            <a:avLst/>
          </a:prstGeom>
          <a:noFill/>
          <a:ln w="28575">
            <a:solidFill>
              <a:srgbClr val="08673B"/>
            </a:solidFill>
          </a:ln>
        </p:spPr>
        <p:txBody>
          <a:bodyPr wrap="square" rtlCol="0" anchor="ctr">
            <a:spAutoFit/>
          </a:bodyPr>
          <a:lstStyle/>
          <a:p>
            <a:endParaRPr lang="fr-FR" dirty="0">
              <a:latin typeface="Arial"/>
            </a:endParaRPr>
          </a:p>
          <a:p>
            <a:endParaRPr lang="fr-FR" dirty="0">
              <a:latin typeface="Arial"/>
            </a:endParaRPr>
          </a:p>
          <a:p>
            <a:endParaRPr lang="fr-FR" dirty="0">
              <a:latin typeface="Arial"/>
            </a:endParaRPr>
          </a:p>
          <a:p>
            <a:pPr algn="ctr"/>
            <a:r>
              <a:rPr lang="fr-FR" dirty="0">
                <a:latin typeface="Arial"/>
              </a:rPr>
              <a:t>{</a:t>
            </a:r>
            <a:r>
              <a:rPr lang="fr-FR" dirty="0" err="1">
                <a:latin typeface="Arial"/>
              </a:rPr>
              <a:t>quantity</a:t>
            </a:r>
            <a:r>
              <a:rPr lang="fr-FR" dirty="0">
                <a:latin typeface="Arial"/>
              </a:rPr>
              <a:t>} x {</a:t>
            </a:r>
            <a:r>
              <a:rPr lang="fr-FR" dirty="0" err="1">
                <a:latin typeface="Arial"/>
              </a:rPr>
              <a:t>unit_price</a:t>
            </a:r>
            <a:r>
              <a:rPr lang="fr-FR" dirty="0">
                <a:latin typeface="Arial"/>
              </a:rPr>
              <a:t>} € = {</a:t>
            </a:r>
            <a:r>
              <a:rPr lang="fr-FR" dirty="0" err="1">
                <a:latin typeface="Arial"/>
              </a:rPr>
              <a:t>quantity</a:t>
            </a:r>
            <a:r>
              <a:rPr lang="fr-FR" dirty="0">
                <a:latin typeface="Arial"/>
              </a:rPr>
              <a:t>*</a:t>
            </a:r>
            <a:r>
              <a:rPr lang="fr-FR" dirty="0" err="1">
                <a:latin typeface="Arial"/>
              </a:rPr>
              <a:t>unit_price</a:t>
            </a:r>
            <a:r>
              <a:rPr lang="fr-FR" dirty="0">
                <a:latin typeface="Arial"/>
              </a:rPr>
              <a:t>} €</a:t>
            </a:r>
          </a:p>
          <a:p>
            <a:pPr algn="r"/>
            <a:endParaRPr lang="fr-FR" dirty="0">
              <a:latin typeface="Arial"/>
            </a:endParaRPr>
          </a:p>
          <a:p>
            <a:pPr algn="r"/>
            <a:endParaRPr lang="fr-FR" dirty="0">
              <a:latin typeface="Arial"/>
            </a:endParaRPr>
          </a:p>
          <a:p>
            <a:endParaRPr lang="fr-FR" dirty="0">
              <a:latin typeface="Arial"/>
            </a:endParaRPr>
          </a:p>
          <a:p>
            <a:endParaRPr lang="fr-FR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403</TotalTime>
  <Words>41</Words>
  <Application>Microsoft Office PowerPoint</Application>
  <PresentationFormat>Widescreen</PresentationFormat>
  <Paragraphs>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Consolas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AOP Support</dc:creator>
  <cp:lastModifiedBy>Ramchandra KC</cp:lastModifiedBy>
  <cp:revision>7</cp:revision>
  <dcterms:created xsi:type="dcterms:W3CDTF">2023-04-17T11:23:23Z</dcterms:created>
  <dcterms:modified xsi:type="dcterms:W3CDTF">2024-04-03T11:10:53Z</dcterms:modified>
</cp:coreProperties>
</file>