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8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3"/>
            <a:ext cx="10802112" cy="5236781"/>
          </a:xfrm>
        </p:spPr>
        <p:txBody>
          <a:bodyPr>
            <a:normAutofit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Dear John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Dulles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Thank you for your recent purchase. We hope you're enjoying your new product.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you have any questions, please don't hesitate to contact us.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Best regards,</a:t>
            </a:r>
            <a:b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AOP Team</a:t>
            </a:r>
            <a:endParaRPr lang="en-GB" sz="14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4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D79F86EE-06B6-383E-6DB2-94C6680DB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003919"/>
              </p:ext>
            </p:extLst>
          </p:nvPr>
        </p:nvGraphicFramePr>
        <p:xfrm>
          <a:off x="845820" y="2729391"/>
          <a:ext cx="5764213" cy="59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1893">
                  <a:extLst>
                    <a:ext uri="{9D8B030D-6E8A-4147-A177-3AD203B41FA5}">
                      <a16:colId xmlns:a16="http://schemas.microsoft.com/office/drawing/2014/main" val="2181169284"/>
                    </a:ext>
                  </a:extLst>
                </a:gridCol>
                <a:gridCol w="1089660">
                  <a:extLst>
                    <a:ext uri="{9D8B030D-6E8A-4147-A177-3AD203B41FA5}">
                      <a16:colId xmlns:a16="http://schemas.microsoft.com/office/drawing/2014/main" val="4047778676"/>
                    </a:ext>
                  </a:extLst>
                </a:gridCol>
                <a:gridCol w="2232660">
                  <a:extLst>
                    <a:ext uri="{9D8B030D-6E8A-4147-A177-3AD203B41FA5}">
                      <a16:colId xmlns:a16="http://schemas.microsoft.com/office/drawing/2014/main" val="2184059295"/>
                    </a:ext>
                  </a:extLst>
                </a:gridCol>
              </a:tblGrid>
              <a:tr h="206535">
                <a:tc>
                  <a:txBody>
                    <a:bodyPr/>
                    <a:lstStyle/>
                    <a:p>
                      <a:r>
                        <a:rPr lang="en-GB" sz="1400" dirty="0"/>
                        <a:t>Product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Quantity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Unit 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080052"/>
                  </a:ext>
                </a:extLst>
              </a:tr>
              <a:tr h="294954">
                <a:tc>
                  <a:txBody>
                    <a:bodyPr/>
                    <a:lstStyle/>
                    <a:p>
                      <a:r>
                        <a:rPr lang="en-GB" sz="600" dirty="0"/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/>
                        <a:t/>
                      </a:r>
                      <a:r>
                        <a:rPr lang="en-GB" sz="1050" dirty="0"/>
                        <a:t>Belt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30</a:t>
                      </a:r>
                      <a:r>
                        <a:rPr lang="en-GB" sz="1050" dirty="0" err="1"/>
                        <a:t/>
                      </a:r>
                      <a:r>
                        <a:rPr lang="en-GB" sz="600" dirty="0"/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 err="1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 err="1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/>
                        <a:t/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1934"/>
                  </a:ext>
                </a:extLst>
              </a:tr>
              <a:tr h="294954">
                <a:tc>
                  <a:txBody>
                    <a:bodyPr/>
                    <a:lstStyle/>
                    <a:p>
                      <a:r>
                        <a:rPr lang="en-GB" sz="600" dirty="0"/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/>
                        <a:t/>
                      </a:r>
                      <a:r>
                        <a:rPr lang="en-GB" sz="1050" dirty="0"/>
                        <a:t>Business Shirt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50</a:t>
                      </a:r>
                      <a:r>
                        <a:rPr lang="en-GB" sz="1050" dirty="0" err="1"/>
                        <a:t/>
                      </a:r>
                      <a:r>
                        <a:rPr lang="en-GB" sz="600" dirty="0"/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 err="1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 err="1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/>
                        <a:t/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08639"/>
                  </a:ext>
                </a:extLst>
              </a:tr>
              <a:tr h="294954">
                <a:tc>
                  <a:txBody>
                    <a:bodyPr/>
                    <a:lstStyle/>
                    <a:p>
                      <a:r>
                        <a:rPr lang="en-GB" sz="600" dirty="0"/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/>
                        <a:t/>
                      </a:r>
                      <a:r>
                        <a:rPr lang="en-GB" sz="1050" dirty="0"/>
                        <a:t>Wallet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50</a:t>
                      </a:r>
                      <a:r>
                        <a:rPr lang="en-GB" sz="1050" dirty="0" err="1"/>
                        <a:t/>
                      </a:r>
                      <a:r>
                        <a:rPr lang="en-GB" sz="600" dirty="0"/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 err="1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 err="1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/>
                        <a:t/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6208"/>
                  </a:ext>
                </a:extLst>
              </a:tr>
              <a:tr h="294954">
                <a:tc>
                  <a:txBody>
                    <a:bodyPr/>
                    <a:lstStyle/>
                    <a:p>
                      <a:r>
                        <a:rPr lang="en-GB" sz="600" dirty="0"/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/>
                        <a:t/>
                      </a:r>
                      <a:r>
                        <a:rPr lang="en-GB" sz="1050" dirty="0"/>
                        <a:t>Blouse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60</a:t>
                      </a:r>
                      <a:r>
                        <a:rPr lang="en-GB" sz="1050" dirty="0" err="1"/>
                        <a:t/>
                      </a:r>
                      <a:r>
                        <a:rPr lang="en-GB" sz="600" dirty="0"/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 err="1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 err="1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/>
                        <a:t/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44917"/>
                  </a:ext>
                </a:extLst>
              </a:tr>
              <a:tr h="294954">
                <a:tc>
                  <a:txBody>
                    <a:bodyPr/>
                    <a:lstStyle/>
                    <a:p>
                      <a:r>
                        <a:rPr lang="en-GB" sz="600" dirty="0"/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/>
                        <a:t/>
                      </a:r>
                      <a:r>
                        <a:rPr lang="en-GB" sz="1050" dirty="0"/>
                        <a:t>Trousers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80</a:t>
                      </a:r>
                      <a:r>
                        <a:rPr lang="en-GB" sz="1050" dirty="0" err="1"/>
                        <a:t/>
                      </a:r>
                      <a:r>
                        <a:rPr lang="en-GB" sz="600" dirty="0"/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 err="1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 err="1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/>
                        <a:t/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0388"/>
                  </a:ext>
                </a:extLst>
              </a:tr>
              <a:tr h="294954">
                <a:tc>
                  <a:txBody>
                    <a:bodyPr/>
                    <a:lstStyle/>
                    <a:p>
                      <a:r>
                        <a:rPr lang="en-GB" sz="600" dirty="0"/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/>
                        <a:t/>
                      </a:r>
                      <a:r>
                        <a:rPr lang="en-GB" sz="1050" dirty="0"/>
                        <a:t>Skirt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80</a:t>
                      </a:r>
                      <a:r>
                        <a:rPr lang="en-GB" sz="1050" dirty="0" err="1"/>
                        <a:t/>
                      </a:r>
                      <a:r>
                        <a:rPr lang="en-GB" sz="600" dirty="0"/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 err="1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 err="1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/>
                        <a:t/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590289"/>
                  </a:ext>
                </a:extLst>
              </a:tr>
              <a:tr h="294954">
                <a:tc>
                  <a:txBody>
                    <a:bodyPr/>
                    <a:lstStyle/>
                    <a:p>
                      <a:r>
                        <a:rPr lang="en-GB" sz="600" dirty="0"/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/>
                        <a:t/>
                      </a:r>
                      <a:r>
                        <a:rPr lang="en-GB" sz="1050" dirty="0"/>
                        <a:t>Mens Shoes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110</a:t>
                      </a:r>
                      <a:r>
                        <a:rPr lang="en-GB" sz="1050" dirty="0" err="1"/>
                        <a:t/>
                      </a:r>
                      <a:r>
                        <a:rPr lang="en-GB" sz="600" dirty="0"/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 err="1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 err="1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/>
                        <a:t/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2654"/>
                  </a:ext>
                </a:extLst>
              </a:tr>
              <a:tr h="294954">
                <a:tc>
                  <a:txBody>
                    <a:bodyPr/>
                    <a:lstStyle/>
                    <a:p>
                      <a:r>
                        <a:rPr lang="en-GB" sz="600" dirty="0"/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/>
                        <a:t/>
                      </a:r>
                      <a:r>
                        <a:rPr lang="en-GB" sz="1050" dirty="0"/>
                        <a:t>Ladies Shoes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120</a:t>
                      </a:r>
                      <a:r>
                        <a:rPr lang="en-GB" sz="1050" dirty="0" err="1"/>
                        <a:t/>
                      </a:r>
                      <a:r>
                        <a:rPr lang="en-GB" sz="600" dirty="0"/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 err="1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 err="1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/>
                        <a:t/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412134"/>
                  </a:ext>
                </a:extLst>
              </a:tr>
              <a:tr h="294954">
                <a:tc>
                  <a:txBody>
                    <a:bodyPr/>
                    <a:lstStyle/>
                    <a:p>
                      <a:r>
                        <a:rPr lang="en-GB" sz="600" dirty="0"/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/>
                        <a:t/>
                      </a:r>
                      <a:r>
                        <a:rPr lang="en-GB" sz="1050" dirty="0"/>
                        <a:t>Bag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125</a:t>
                      </a:r>
                      <a:r>
                        <a:rPr lang="en-GB" sz="1050" dirty="0" err="1"/>
                        <a:t/>
                      </a:r>
                      <a:r>
                        <a:rPr lang="en-GB" sz="600" dirty="0"/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 err="1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 err="1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/>
                        <a:t/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82576"/>
                  </a:ext>
                </a:extLst>
              </a:tr>
              <a:tr h="294954">
                <a:tc>
                  <a:txBody>
                    <a:bodyPr/>
                    <a:lstStyle/>
                    <a:p>
                      <a:r>
                        <a:rPr lang="en-GB" sz="600" dirty="0"/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/>
                        <a:t/>
                      </a:r>
                      <a:r>
                        <a:rPr lang="en-GB" sz="1050" dirty="0"/>
                        <a:t>Jacket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150</a:t>
                      </a:r>
                      <a:r>
                        <a:rPr lang="en-GB" sz="1050" dirty="0" err="1"/>
                        <a:t/>
                      </a:r>
                      <a:r>
                        <a:rPr lang="en-GB" sz="600" dirty="0"/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 err="1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 err="1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600" dirty="0"/>
                        <a:t/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49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</TotalTime>
  <Words>91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16</cp:revision>
  <dcterms:created xsi:type="dcterms:W3CDTF">2023-04-17T11:23:23Z</dcterms:created>
  <dcterms:modified xsi:type="dcterms:W3CDTF">2023-05-18T11:10:28Z</dcterms:modified>
</cp:coreProperties>
</file>