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GB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4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79F86EE-06B6-383E-6DB2-94C6680DB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03919"/>
              </p:ext>
            </p:extLst>
          </p:nvPr>
        </p:nvGraphicFramePr>
        <p:xfrm>
          <a:off x="845820" y="2729391"/>
          <a:ext cx="5764213" cy="59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93">
                  <a:extLst>
                    <a:ext uri="{9D8B030D-6E8A-4147-A177-3AD203B41FA5}">
                      <a16:colId xmlns:a16="http://schemas.microsoft.com/office/drawing/2014/main" val="2181169284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4047778676"/>
                    </a:ext>
                  </a:extLst>
                </a:gridCol>
                <a:gridCol w="2232660">
                  <a:extLst>
                    <a:ext uri="{9D8B030D-6E8A-4147-A177-3AD203B41FA5}">
                      <a16:colId xmlns:a16="http://schemas.microsoft.com/office/drawing/2014/main" val="2184059295"/>
                    </a:ext>
                  </a:extLst>
                </a:gridCol>
              </a:tblGrid>
              <a:tr h="206535">
                <a:tc>
                  <a:txBody>
                    <a:bodyPr/>
                    <a:lstStyle/>
                    <a:p>
                      <a:r>
                        <a:rPr lang="en-GB" sz="1400" dirty="0"/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Unit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0052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>{</a:t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#(product|sort:"unit_price":"asc").</a:t>
                      </a:r>
                      <a:r>
                        <a:rPr lang="en-GB" sz="600" dirty="0"/>
                        <a:t>sorted}</a:t>
                      </a:r>
                      <a:r>
                        <a:rPr lang="en-GB" sz="1050" dirty="0"/>
                        <a:t>{product_name}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{quantity}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{</a:t>
                      </a:r>
                      <a:r>
                        <a:rPr lang="en-GB" sz="1050" dirty="0" err="1"/>
                        <a:t>unit_price</a:t>
                      </a:r>
                      <a:r>
                        <a:rPr lang="en-GB" sz="600" dirty="0"/>
                        <a:t>}{</a:t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/(</a:t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product|sort</a:t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:"unit_price":"</a:t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asc</a:t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").</a:t>
                      </a:r>
                      <a:r>
                        <a:rPr lang="en-GB" sz="600" dirty="0"/>
                        <a:t>sorted}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48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16</cp:revision>
  <dcterms:created xsi:type="dcterms:W3CDTF">2023-04-17T11:23:23Z</dcterms:created>
  <dcterms:modified xsi:type="dcterms:W3CDTF">2023-05-18T11:10:38Z</dcterms:modified>
</cp:coreProperties>
</file>