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287191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0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Demo to show the String/Number Comparison in AOP.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558ABD9-9293-5BA4-7E04-0B7C613E7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982823"/>
              </p:ext>
            </p:extLst>
          </p:nvPr>
        </p:nvGraphicFramePr>
        <p:xfrm>
          <a:off x="5103608" y="1757331"/>
          <a:ext cx="6066790" cy="1111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1470">
                  <a:extLst>
                    <a:ext uri="{9D8B030D-6E8A-4147-A177-3AD203B41FA5}">
                      <a16:colId xmlns:a16="http://schemas.microsoft.com/office/drawing/2014/main" val="2623006094"/>
                    </a:ext>
                  </a:extLst>
                </a:gridCol>
                <a:gridCol w="1424305">
                  <a:extLst>
                    <a:ext uri="{9D8B030D-6E8A-4147-A177-3AD203B41FA5}">
                      <a16:colId xmlns:a16="http://schemas.microsoft.com/office/drawing/2014/main" val="1221527430"/>
                    </a:ext>
                  </a:extLst>
                </a:gridCol>
                <a:gridCol w="988671">
                  <a:extLst>
                    <a:ext uri="{9D8B030D-6E8A-4147-A177-3AD203B41FA5}">
                      <a16:colId xmlns:a16="http://schemas.microsoft.com/office/drawing/2014/main" val="1877450818"/>
                    </a:ext>
                  </a:extLst>
                </a:gridCol>
                <a:gridCol w="2052344">
                  <a:extLst>
                    <a:ext uri="{9D8B030D-6E8A-4147-A177-3AD203B41FA5}">
                      <a16:colId xmlns:a16="http://schemas.microsoft.com/office/drawing/2014/main" val="4033425001"/>
                    </a:ext>
                  </a:extLst>
                </a:gridCol>
              </a:tblGrid>
              <a:tr h="166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Product Name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Quantity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Unit Price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820668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Business Shirt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475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$23750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18680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Trousers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760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$60800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528189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Jacket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1425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$213750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0251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Blouse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570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$34200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698654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Skirt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760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$60800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000871"/>
                  </a:ext>
                </a:extLst>
              </a:tr>
              <a:tr h="156845">
                <a:tc gridSpan="3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 Price: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$393300</a:t>
                      </a:r>
                      <a:r>
                        <a:rPr lang="en-US" sz="1400" dirty="0" err="1">
                          <a:effectLst/>
                        </a:rPr>
                        <a:t/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040340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A0B37FF-5D78-B0EA-98A5-BDCD36C327EF}"/>
              </a:ext>
            </a:extLst>
          </p:cNvPr>
          <p:cNvSpPr txBox="1"/>
          <p:nvPr/>
        </p:nvSpPr>
        <p:spPr>
          <a:xfrm>
            <a:off x="643128" y="1602162"/>
            <a:ext cx="4356848" cy="2892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Products with quantity greater than 70 are: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Trousers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Jacket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Skirt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Skirt is 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available</a:t>
            </a:r>
            <a:r>
              <a:rPr lang="en-US" sz="1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/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/>
            </a:r>
            <a:r>
              <a:rPr lang="en-US" sz="1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/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for delivery.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Total price of Jacket is 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$213750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</TotalTime>
  <Words>117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5</cp:revision>
  <dcterms:created xsi:type="dcterms:W3CDTF">2023-04-17T11:23:23Z</dcterms:created>
  <dcterms:modified xsi:type="dcterms:W3CDTF">2023-05-19T05:30:16Z</dcterms:modified>
</cp:coreProperties>
</file>