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6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4803661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String Operations Demo: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provided string is :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i="1" dirty="0">
                <a:solidFill>
                  <a:srgbClr val="549E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Make it work, make it right, make it fast. - Kent Beck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Using AOP string operations:</a:t>
            </a: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substring: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Kent Beck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substr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Kent Beck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concat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using </a:t>
            </a: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operator 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Make it work, make it right, make it fast. - Kent Beck American software engineer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split: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Make it work, make it right, make it fast.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Kent Beck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toLowercase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make it work, make it right, make it fast. - kent beck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toUppercase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MAKE IT WORK, MAKE IT RIGHT, MAKE IT FAST. - KENT BECK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replace: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Make it work, make it right, make it fast. - Kent Beck (born 1961)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many more!</a:t>
            </a: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98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3</cp:revision>
  <dcterms:created xsi:type="dcterms:W3CDTF">2023-04-17T11:23:23Z</dcterms:created>
  <dcterms:modified xsi:type="dcterms:W3CDTF">2023-05-19T10:33:32Z</dcterms:modified>
</cp:coreProperties>
</file>