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369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3"/>
            <a:ext cx="10802112" cy="4413243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</a:tabLs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 to show the usage of </a:t>
            </a:r>
            <a:r>
              <a:rPr lang="en-GB" sz="18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Style Tag</a:t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DOCX.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</a:tabLs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</a:tabLs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tags are styled using an additional styling column sent from the data source.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651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651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Name	 	: {style </a:t>
            </a:r>
            <a:r>
              <a:rPr lang="en-GB" sz="18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cust_first_name</a:t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651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Last Name	 	: {style </a:t>
            </a:r>
            <a:r>
              <a:rPr lang="en-GB" sz="18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cust_last_name</a:t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651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City		 	: {style </a:t>
            </a:r>
            <a:r>
              <a:rPr lang="en-GB" sz="18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cust_city</a:t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651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Street Address 	: {style </a:t>
            </a:r>
            <a:r>
              <a:rPr lang="en-GB" sz="18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cust_st_addr</a:t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651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Email		 	: {style </a:t>
            </a:r>
            <a:r>
              <a:rPr lang="en-GB" sz="18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cust_email</a:t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651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State/Postal Code 	: </a:t>
            </a:r>
            <a:r>
              <a:rPr lang="it-IT" sz="1800" b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4AB5C4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highlight>
                  <a:srgbClr val="D3D3D3"/>
                </a:highlight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{state}</a:t>
            </a:r>
            <a:r>
              <a:rPr lang="it-IT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it-IT" sz="1800" b="1" dirty="0">
                <a:solidFill>
                  <a:srgbClr val="93D07C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{postal_code}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105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4</cp:revision>
  <dcterms:created xsi:type="dcterms:W3CDTF">2023-04-17T11:23:23Z</dcterms:created>
  <dcterms:modified xsi:type="dcterms:W3CDTF">2023-05-22T11:14:53Z</dcterms:modified>
</cp:coreProperties>
</file>