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4413243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to show the usage of </a:t>
            </a:r>
            <a:r>
              <a:rPr lang="en-GB" sz="18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Style Tag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DOCX.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tags are styled using an additional styling column sent from the data source.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Name	 	: </a:t>
            </a:r>
            <a:r>
              <a:rPr lang="en-GB" sz="2500" dirty="0">
                <a:effectLst/>
                <a:ea typeface="Calibri" panose="020F0502020204030204" pitchFamily="34" charset="0"/>
                <a:cs typeface="Arial" panose="020B0604020202020204" pitchFamily="34" charset="0"/>
                <a:solidFill>
                  <a:srgbClr val="ff00ff"/>
                </a:solidFill>
                <a:latin typeface="NanumMyeongjo"/>
              </a:rPr>
              <a:t>John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Last Name	 	: </a:t>
            </a:r>
            <a:r>
              <a:rPr lang="en-GB" sz="1800" dirty="0" b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Dulles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City		 	: </a:t>
            </a:r>
            <a:r>
              <a:rPr lang="en-GB" sz="1800" dirty="0" i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Sterling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Street Address 	: </a:t>
            </a:r>
            <a:r>
              <a:rPr lang="en-GB" sz="1800" dirty="0" u="sng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  <a:solidFill>
                  <a:srgbClr val="ffffff"/>
                </a:solidFill>
                <a:highlight>
                  <a:srgbClr val="black"/>
                </a:highlight>
              </a:rPr>
              <a:t>45020 Aviation Drive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		 	: </a:t>
            </a:r>
            <a:r>
              <a:rPr lang="en-GB" sz="1800" dirty="0" strike="sngStrike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john.dulles@email.com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1651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State/Postal Code 	: </a:t>
            </a:r>
            <a:r>
              <a:rPr lang="it-IT" sz="18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4AB5C4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highlight>
                  <a:srgbClr val="D3D3D3"/>
                </a:highlight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VA</a:t>
            </a:r>
            <a:r>
              <a:rPr lang="it-IT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it-IT" sz="1800" b="1" dirty="0">
                <a:solidFill>
                  <a:srgbClr val="93D07C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20166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105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4</cp:revision>
  <dcterms:created xsi:type="dcterms:W3CDTF">2023-04-17T11:23:23Z</dcterms:created>
  <dcterms:modified xsi:type="dcterms:W3CDTF">2023-05-22T11:14:53Z</dcterms:modified>
</cp:coreProperties>
</file>