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1002434"/>
          </a:xfrm>
        </p:spPr>
        <p:txBody>
          <a:bodyPr>
            <a:normAutofit fontScale="92500"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Hello William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Hartsfield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choosing AOP.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basic example of using table row loop tags.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E8A822BA-70AB-B4A4-AA2D-DD75CF2F76D9}"/>
              </a:ext>
            </a:extLst>
          </p:cNvPr>
          <p:cNvSpPr txBox="1">
            <a:spLocks/>
          </p:cNvSpPr>
          <p:nvPr/>
        </p:nvSpPr>
        <p:spPr>
          <a:xfrm>
            <a:off x="856904" y="5964011"/>
            <a:ext cx="1795236" cy="697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68A5E26-C3D1-A095-9E90-3A60C6512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263200"/>
              </p:ext>
            </p:extLst>
          </p:nvPr>
        </p:nvGraphicFramePr>
        <p:xfrm>
          <a:off x="1403351" y="2152648"/>
          <a:ext cx="7369173" cy="694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391">
                  <a:extLst>
                    <a:ext uri="{9D8B030D-6E8A-4147-A177-3AD203B41FA5}">
                      <a16:colId xmlns:a16="http://schemas.microsoft.com/office/drawing/2014/main" val="4235900079"/>
                    </a:ext>
                  </a:extLst>
                </a:gridCol>
                <a:gridCol w="2456391">
                  <a:extLst>
                    <a:ext uri="{9D8B030D-6E8A-4147-A177-3AD203B41FA5}">
                      <a16:colId xmlns:a16="http://schemas.microsoft.com/office/drawing/2014/main" val="2933940946"/>
                    </a:ext>
                  </a:extLst>
                </a:gridCol>
                <a:gridCol w="2456391">
                  <a:extLst>
                    <a:ext uri="{9D8B030D-6E8A-4147-A177-3AD203B41FA5}">
                      <a16:colId xmlns:a16="http://schemas.microsoft.com/office/drawing/2014/main" val="2585482490"/>
                    </a:ext>
                  </a:extLst>
                </a:gridCol>
              </a:tblGrid>
              <a:tr h="184165">
                <a:tc>
                  <a:txBody>
                    <a:bodyPr/>
                    <a:lstStyle/>
                    <a:p>
                      <a:r>
                        <a:rPr lang="en-US" sz="1600" dirty="0"/>
                        <a:t>Orders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Product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Quantity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056751"/>
                  </a:ext>
                </a:extLst>
              </a:tr>
              <a:tr h="358763">
                <a:tc rowSpan="5" fixed="true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1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Blouse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00181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1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Skirt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56378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1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Ladies Shoes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438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1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Bag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7113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1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Wallet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7528"/>
                  </a:ext>
                </a:extLst>
              </a:tr>
              <a:tr h="358763">
                <a:tc rowSpan="3" fixed="true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2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Blouse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1744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2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Skirt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64871"/>
                  </a:ext>
                </a:extLst>
              </a:tr>
              <a:tr h="358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Order 2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Bag</a:t>
                      </a:r>
                      <a:r>
                        <a:rPr lang="en-GB" sz="1200" dirty="0" err="1"/>
                        <a:t/>
                      </a:r>
                      <a:r>
                        <a:rPr lang="en-GB" sz="1200" dirty="0"/>
                        <a:t/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07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63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16</cp:revision>
  <dcterms:created xsi:type="dcterms:W3CDTF">2023-04-17T11:23:23Z</dcterms:created>
  <dcterms:modified xsi:type="dcterms:W3CDTF">2023-05-23T04:02:55Z</dcterms:modified>
</cp:coreProperties>
</file>