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D0670F3-1988-4BBF-97E3-94B4CD424604}"/>
              </a:ext>
            </a:extLst>
          </p:cNvPr>
          <p:cNvSpPr txBox="1"/>
          <p:nvPr/>
        </p:nvSpPr>
        <p:spPr>
          <a:xfrm>
            <a:off x="784543" y="1494971"/>
            <a:ext cx="1087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{$chart}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</cp:coreProperties>
</file>