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3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80AD48F-E6E1-C1A9-AABE-E50260B3F4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333573-8E03-9B0A-8787-0DF0A589C12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03E477-CBBC-40EF-9D2B-B5A6C377BD1C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1E69CC-2088-29EB-5A63-6BC7C340D2E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BB610C-CBD4-D1CA-E187-AFCE84C1E01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C9842-1E5D-45E7-88EB-8D88A742F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489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A4EAB-23A5-49B6-9373-393D967716E5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5C211-104C-4210-AF42-0FCFBF4F5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5786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763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737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16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311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87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789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651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774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942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956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012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497F7-4B05-4251-8ACB-D71161F8FB61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377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7172" y="983800"/>
            <a:ext cx="3642314" cy="511171"/>
          </a:xfrm>
        </p:spPr>
        <p:txBody>
          <a:bodyPr>
            <a:normAutofit/>
          </a:bodyPr>
          <a:lstStyle/>
          <a:p>
            <a:pPr algn="l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600" dirty="0">
                <a:solidFill>
                  <a:srgbClr val="404040"/>
                </a:solidFill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 is the demo for charts in pptx.</a:t>
            </a:r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7172" y="393998"/>
            <a:ext cx="2317398" cy="366937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12114" y="420918"/>
            <a:ext cx="2524714" cy="29819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D0670F3-1988-4BBF-97E3-94B4CD424604}"/>
              </a:ext>
            </a:extLst>
          </p:cNvPr>
          <p:cNvSpPr txBox="1"/>
          <p:nvPr/>
        </p:nvSpPr>
        <p:spPr>
          <a:xfrm>
            <a:off x="784543" y="1494971"/>
            <a:ext cx="2425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{$d3 d3_contour}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392</TotalTime>
  <Words>15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AOP Support</dc:creator>
  <cp:lastModifiedBy>Anush Mali</cp:lastModifiedBy>
  <cp:revision>8</cp:revision>
  <dcterms:created xsi:type="dcterms:W3CDTF">2023-04-17T11:23:23Z</dcterms:created>
  <dcterms:modified xsi:type="dcterms:W3CDTF">2025-03-21T11:09:46Z</dcterms:modified>
</cp:coreProperties>
</file>