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670F3-1988-4BBF-97E3-94B4CD424604}"/>
              </a:ext>
            </a:extLst>
          </p:cNvPr>
          <p:cNvSpPr txBox="1"/>
          <p:nvPr/>
        </p:nvSpPr>
        <p:spPr>
          <a:xfrm>
            <a:off x="784543" y="1494971"/>
            <a:ext cx="242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{$d3 d3_infographics2}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Anush Mali</cp:lastModifiedBy>
  <cp:revision>8</cp:revision>
  <dcterms:created xsi:type="dcterms:W3CDTF">2023-04-17T11:23:23Z</dcterms:created>
  <dcterms:modified xsi:type="dcterms:W3CDTF">2025-03-21T11:10:17Z</dcterms:modified>
</cp:coreProperties>
</file>