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3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63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73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16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1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87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89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51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774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94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956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012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77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172" y="983800"/>
            <a:ext cx="3642314" cy="51117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6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is the demo for charts in pptx.</a:t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172" y="393998"/>
            <a:ext cx="2317398" cy="366937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12114" y="420918"/>
            <a:ext cx="2524714" cy="29819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D0670F3-1988-4BBF-97E3-94B4CD424604}"/>
              </a:ext>
            </a:extLst>
          </p:cNvPr>
          <p:cNvSpPr txBox="1"/>
          <p:nvPr/>
        </p:nvSpPr>
        <p:spPr>
          <a:xfrm>
            <a:off x="784543" y="1494971"/>
            <a:ext cx="2425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{$d3 d3_infographics2}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392</TotalTime>
  <Words>15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Anush Mali</cp:lastModifiedBy>
  <cp:revision>8</cp:revision>
  <dcterms:created xsi:type="dcterms:W3CDTF">2023-04-17T11:23:23Z</dcterms:created>
  <dcterms:modified xsi:type="dcterms:W3CDTF">2025-03-21T11:10:17Z</dcterms:modified>
</cp:coreProperties>
</file>