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242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{$d3 d3_infographics3}</a:t>
            </a: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3ECC668-2F56-BCE7-ED80-DBDC2A486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393A34"/>
                </a:solidFill>
                <a:effectLst/>
                <a:latin typeface="Arial Unicode MS"/>
              </a:rPr>
              <a:t>{$d3 d3_infographics2}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393A34"/>
                </a:solidFill>
                <a:effectLst/>
                <a:latin typeface="Arial Unicode MS"/>
              </a:rPr>
            </a:b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stem-u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Segoe UI</vt:lpstr>
      <vt:lpstr>system-ui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2025-03-21T11:10:59Z</dcterms:modified>
</cp:coreProperties>
</file>