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3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76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37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16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11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87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278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651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74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2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956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01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77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172" y="983800"/>
            <a:ext cx="3642314" cy="511171"/>
          </a:xfrm>
        </p:spPr>
        <p:txBody>
          <a:bodyPr>
            <a:normAutofit/>
          </a:bodyPr>
          <a:lstStyle/>
          <a:p>
            <a:pPr algn="l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</a:pPr>
            <a:r>
              <a:rPr lang="en-GB" sz="1600" dirty="0">
                <a:solidFill>
                  <a:srgbClr val="404040"/>
                </a:solidFill>
                <a:latin typeface="Segoe UI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 is the demo for charts in pptx.</a:t>
            </a: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7172" y="393998"/>
            <a:ext cx="2317398" cy="366937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212114" y="420918"/>
            <a:ext cx="2524714" cy="29819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D0670F3-1988-4BBF-97E3-94B4CD424604}"/>
              </a:ext>
            </a:extLst>
          </p:cNvPr>
          <p:cNvSpPr txBox="1"/>
          <p:nvPr/>
        </p:nvSpPr>
        <p:spPr>
          <a:xfrm>
            <a:off x="784543" y="1494971"/>
            <a:ext cx="2425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{$d3 d3_scatter_plot}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392</TotalTime>
  <Words>17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Anush Mali</cp:lastModifiedBy>
  <cp:revision>7</cp:revision>
  <dcterms:created xsi:type="dcterms:W3CDTF">2023-04-17T11:23:23Z</dcterms:created>
  <dcterms:modified xsi:type="dcterms:W3CDTF">2025-03-21T11:07:16Z</dcterms:modified>
</cp:coreProperties>
</file>