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 b="0"/>
            </a:pPr>
            <a:r>
              <a:t>Chart Title</a:t>
            </a:r>
          </a:p>
        </c:rich>
      </c:tx>
      <c:overlay val="0"/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area</c:v>
                </c:pt>
              </c:strCache>
            </c:strRef>
          </c:tx>
          <c:spPr>
            <a:solidFill>
              <a:srgbClr val="74a6dc">
                <a:alpha val="100000"/>
              </a:srgbClr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</c:ser>
        <c:ser>
          <c:idx val="1"/>
          <c:order val="1"/>
          <c:tx>
            <c:strRef>
              <c:f>AOPChartSheet_chart1!$C$1</c:f>
              <c:strCache>
                <c:ptCount val="1"/>
                <c:pt idx="0">
                  <c:v>area 2</c:v>
                </c:pt>
              </c:strCache>
            </c:strRef>
          </c:tx>
          <c:spPr>
            <a:solidFill>
              <a:srgbClr val="799db0">
                <a:alpha val="100000"/>
              </a:srgbClr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AOPChartSheet_chart1!$C$2:$C$8</c:f>
              <c:numCache>
                <c:formatCode>General</c:formatCode>
                <c:ptCount val="7"/>
                <c:pt idx="0">
                  <c:v>1230</c:v>
                </c:pt>
                <c:pt idx="1">
                  <c:v>1980</c:v>
                </c:pt>
                <c:pt idx="2">
                  <c:v>2210</c:v>
                </c:pt>
                <c:pt idx="3">
                  <c:v>1450</c:v>
                </c:pt>
                <c:pt idx="4">
                  <c:v>900</c:v>
                </c:pt>
                <c:pt idx="5">
                  <c:v>2000</c:v>
                </c:pt>
                <c:pt idx="6">
                  <c:v>1870</c:v>
                </c:pt>
              </c:numCache>
            </c:numRef>
          </c:val>
        </c:ser>
        <c:axId val="142309248"/>
        <c:axId val="142310784"/>
      </c:area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b="0"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0" sz="600"/>
            </a:pPr>
            <a:endParaRPr lang="en-US"/>
          </a:p>
        </c:txPr>
        <c:crossAx val="142309248"/>
        <c:crosses val="autoZero"/>
        <c:crossBetween val="midCat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ndefine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undefined" smtClean="0"/>
              <a:t>5/16/2023</a:t>
            </a:fld>
            <a:endParaRPr lang="undefine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ndefine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ndefined"/>
              <a:t>Click to edit Master text styles</a:t>
            </a:r>
          </a:p>
          <a:p>
            <a:pPr lvl="1"/>
            <a:r>
              <a:rPr lang="undefined"/>
              <a:t>Second level</a:t>
            </a:r>
          </a:p>
          <a:p>
            <a:pPr lvl="2"/>
            <a:r>
              <a:rPr lang="undefined"/>
              <a:t>Third level</a:t>
            </a:r>
          </a:p>
          <a:p>
            <a:pPr lvl="3"/>
            <a:r>
              <a:rPr lang="undefined"/>
              <a:t>Fourth level</a:t>
            </a:r>
          </a:p>
          <a:p>
            <a:pPr lvl="4"/>
            <a:r>
              <a:rPr lang="undefined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ndefine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undefined" smtClean="0"/>
              <a:t>‹#›</a:t>
            </a:fld>
            <a:endParaRPr lang="undefined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ndefined"/>
              <a:t>Click to edit Master title style</a:t>
            </a:r>
            <a:endParaRPr lang="undefine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ndefined"/>
              <a:t>Click to edit Master text styles</a:t>
            </a:r>
          </a:p>
          <a:p>
            <a:pPr lvl="1"/>
            <a:r>
              <a:rPr lang="undefined"/>
              <a:t>Second level</a:t>
            </a:r>
          </a:p>
          <a:p>
            <a:pPr lvl="2"/>
            <a:r>
              <a:rPr lang="undefined"/>
              <a:t>Third level</a:t>
            </a:r>
          </a:p>
          <a:p>
            <a:pPr lvl="3"/>
            <a:r>
              <a:rPr lang="undefined"/>
              <a:t>Fourth level</a:t>
            </a:r>
          </a:p>
          <a:p>
            <a:pPr lvl="4"/>
            <a:r>
              <a:rPr lang="undefined"/>
              <a:t>Fifth level</a:t>
            </a:r>
            <a:endParaRPr lang="undefine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undefined" smtClean="0"/>
              <a:t>5/16/2023</a:t>
            </a:fld>
            <a:endParaRPr lang="undefine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ndefine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undefined" smtClean="0"/>
              <a:t>‹#›</a:t>
            </a:fld>
            <a:endParaRPr lang="undefined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ndefine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undefined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438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  <dc:language>undefined</dc:language>
</cp:coreProperties>
</file>