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 : Mens</a:t>
            </a:r>
            <a:endParaRPr lang="en-GB" sz="1600" b="1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36441"/>
              </p:ext>
            </p:extLst>
          </p:nvPr>
        </p:nvGraphicFramePr>
        <p:xfrm>
          <a:off x="1177066" y="171295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9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Business Shirt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1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Trousers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9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Jacket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4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Mens Shoes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24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 : Womens</a:t>
            </a:r>
            <a:endParaRPr lang="en-GB" sz="1600" b="1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36441"/>
              </p:ext>
            </p:extLst>
          </p:nvPr>
        </p:nvGraphicFramePr>
        <p:xfrm>
          <a:off x="1177066" y="171295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0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Blouse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3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Skirt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3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Ladies Shoes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9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4255706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r>
              <a:rPr lang="en-GB" sz="16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Category : Accessories</a:t>
            </a:r>
            <a:endParaRPr lang="en-GB" sz="1600" b="1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8" name="Table 3">
            <a:extLst>
              <a:ext uri="{FF2B5EF4-FFF2-40B4-BE49-F238E27FC236}">
                <a16:creationId xmlns:a16="http://schemas.microsoft.com/office/drawing/2014/main" id="{E29D1F66-A8C8-193F-55F2-F3A660F02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236441"/>
              </p:ext>
            </p:extLst>
          </p:nvPr>
        </p:nvGraphicFramePr>
        <p:xfrm>
          <a:off x="1177066" y="1712956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495921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1191245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950470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7540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Product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Unit Price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Quantity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4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Belt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Bag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125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57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404040"/>
                          </a:solidFill>
                          <a:effectLst/>
                          <a:latin typeface="Segoe UI" panose="020B0502040204020203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Wallet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/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44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32</cp:revision>
  <dcterms:created xsi:type="dcterms:W3CDTF">2023-04-17T11:23:23Z</dcterms:created>
  <dcterms:modified xsi:type="dcterms:W3CDTF">2023-05-18T11:34:23Z</dcterms:modified>
</cp:coreProperties>
</file>