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Hello {</a:t>
            </a:r>
            <a:r>
              <a:rPr lang="en-GB" sz="12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cust_first_name</a:t>
            </a: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 {</a:t>
            </a:r>
            <a:r>
              <a:rPr lang="en-GB" sz="12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cust_last_name</a:t>
            </a: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},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a simple demo to show the </a:t>
            </a:r>
            <a:r>
              <a:rPr lang="en-GB" sz="12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Document Insert </a:t>
            </a: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feature of AOP.</a:t>
            </a: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2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inserted document is: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 regards,</a:t>
            </a:r>
            <a:b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2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AOP Team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6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0AA22B-C184-15DB-9AA8-9BF38D288108}"/>
              </a:ext>
            </a:extLst>
          </p:cNvPr>
          <p:cNvSpPr txBox="1"/>
          <p:nvPr/>
        </p:nvSpPr>
        <p:spPr>
          <a:xfrm>
            <a:off x="2371725" y="2514251"/>
            <a:ext cx="2230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{?insert </a:t>
            </a:r>
            <a:r>
              <a:rPr lang="en-GB" sz="18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fileToInsert</a:t>
            </a:r>
            <a:r>
              <a:rPr lang="en-GB" sz="18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}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46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7</cp:revision>
  <dcterms:created xsi:type="dcterms:W3CDTF">2023-04-17T11:23:23Z</dcterms:created>
  <dcterms:modified xsi:type="dcterms:W3CDTF">2023-05-04T05:40:33Z</dcterms:modified>
</cp:coreProperties>
</file>