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_rels/slide3.xml.rels" ContentType="application/vnd.openxmlformats-package.relationships+xml"/>
  <Override PartName="/ppt/slides/slide3.xml" ContentType="application/vnd.openxmlformats-officedocument.presentationml.slide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_rels/slide5.xml.rels" ContentType="application/vnd.openxmlformats-package.relationships+xml"/>
  <Override PartName="/ppt/slides/slide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  <p:sldId id="1009" r:id="rId9"/>
    <p:sldId id="1010" r:id="rId10"/>
    <p:sldId id="1011" r:id="rId11"/>
    <p:sldId id="101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4255706"/>
          </a:xfrm>
        </p:spPr>
        <p:txBody>
          <a:bodyPr>
            <a:normAutofit lnSpcReduction="10000"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John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Dulles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29D1F66-A8C8-193F-55F2-F3A660F02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218005"/>
              </p:ext>
            </p:extLst>
          </p:nvPr>
        </p:nvGraphicFramePr>
        <p:xfrm>
          <a:off x="1041400" y="1938866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49592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119124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950470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07540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 Price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89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Business Shirt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Trousers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28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4255706"/>
          </a:xfrm>
        </p:spPr>
        <p:txBody>
          <a:bodyPr>
            <a:normAutofit lnSpcReduction="10000"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John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Dulles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29D1F66-A8C8-193F-55F2-F3A660F02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218005"/>
              </p:ext>
            </p:extLst>
          </p:nvPr>
        </p:nvGraphicFramePr>
        <p:xfrm>
          <a:off x="1041400" y="1938866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49592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119124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950470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07540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 Price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7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Jacket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80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Blouse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54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4255706"/>
          </a:xfrm>
        </p:spPr>
        <p:txBody>
          <a:bodyPr>
            <a:normAutofit lnSpcReduction="10000"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John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Dulles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29D1F66-A8C8-193F-55F2-F3A660F02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218005"/>
              </p:ext>
            </p:extLst>
          </p:nvPr>
        </p:nvGraphicFramePr>
        <p:xfrm>
          <a:off x="1041400" y="1938866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49592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119124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950470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07540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 Price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08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Skirt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7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Ladies Shoes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4255706"/>
          </a:xfrm>
        </p:spPr>
        <p:txBody>
          <a:bodyPr>
            <a:normAutofit lnSpcReduction="10000"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John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Dulles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29D1F66-A8C8-193F-55F2-F3A660F02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218005"/>
              </p:ext>
            </p:extLst>
          </p:nvPr>
        </p:nvGraphicFramePr>
        <p:xfrm>
          <a:off x="1041400" y="1938866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49592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119124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950470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07540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 Price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70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Belt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Bag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125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0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4255706"/>
          </a:xfrm>
        </p:spPr>
        <p:txBody>
          <a:bodyPr>
            <a:normAutofit lnSpcReduction="10000"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John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Dulles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29D1F66-A8C8-193F-55F2-F3A660F02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218005"/>
              </p:ext>
            </p:extLst>
          </p:nvPr>
        </p:nvGraphicFramePr>
        <p:xfrm>
          <a:off x="1041400" y="1938866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49592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119124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950470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07540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 Price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3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Mens Shoes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1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Wallet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1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94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18</cp:revision>
  <dcterms:created xsi:type="dcterms:W3CDTF">2023-04-17T11:23:23Z</dcterms:created>
  <dcterms:modified xsi:type="dcterms:W3CDTF">2023-05-18T10:10:11Z</dcterms:modified>
</cp:coreProperties>
</file>