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5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02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8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9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5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00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6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249" y="1135443"/>
            <a:ext cx="5384937" cy="6801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{!orders::product}  Product : </a:t>
            </a:r>
            <a:r>
              <a:rPr lang="en-US" b="1" dirty="0">
                <a:latin typeface="Arial"/>
              </a:rPr>
              <a:t>{</a:t>
            </a:r>
            <a:r>
              <a:rPr lang="en-US" b="1" dirty="0" err="1">
                <a:latin typeface="Arial"/>
              </a:rPr>
              <a:t>product_name</a:t>
            </a:r>
            <a:r>
              <a:rPr lang="en-US" b="1" dirty="0">
                <a:latin typeface="Arial"/>
              </a:rPr>
              <a:t>}</a:t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5448026" y="2052467"/>
            <a:ext cx="129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{%image}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487CC-3F5B-210F-8804-A46625D52AAB}"/>
              </a:ext>
            </a:extLst>
          </p:cNvPr>
          <p:cNvSpPr txBox="1"/>
          <p:nvPr/>
        </p:nvSpPr>
        <p:spPr>
          <a:xfrm>
            <a:off x="4789088" y="3786667"/>
            <a:ext cx="45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{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quantity</a:t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} x {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unit_price</a:t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} € = {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quantity</a:t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*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unit_price</a:t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} €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437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6</cp:revision>
  <dcterms:created xsi:type="dcterms:W3CDTF">2023-04-17T11:23:23Z</dcterms:created>
  <dcterms:modified xsi:type="dcterms:W3CDTF">2023-05-04T12:27:59Z</dcterms:modified>
</cp:coreProperties>
</file>