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09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55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65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02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96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58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39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55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1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67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00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66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4369" y="1126524"/>
            <a:ext cx="5384937" cy="68019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Arial"/>
              </a:rPr>
              <a:t>{!customers} </a:t>
            </a:r>
            <a:r>
              <a:rPr lang="en-US" b="1" dirty="0">
                <a:latin typeface="Arial"/>
              </a:rPr>
              <a:t>{customer Details}</a:t>
            </a:r>
            <a:endParaRPr lang="en-US" sz="1200" b="1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399C8A-010F-CEE8-DEE4-FDE93FDAF880}"/>
              </a:ext>
            </a:extLst>
          </p:cNvPr>
          <p:cNvSpPr txBox="1"/>
          <p:nvPr/>
        </p:nvSpPr>
        <p:spPr>
          <a:xfrm>
            <a:off x="4093839" y="2015275"/>
            <a:ext cx="4281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Name:  {</a:t>
            </a:r>
            <a:r>
              <a:rPr lang="en-US" sz="2400" dirty="0" err="1"/>
              <a:t>cust_first_name</a:t>
            </a:r>
            <a:r>
              <a:rPr lang="en-US" sz="2400" dirty="0"/>
              <a:t>} {</a:t>
            </a:r>
            <a:r>
              <a:rPr lang="en-US" sz="2400" dirty="0" err="1"/>
              <a:t>cust_last_name</a:t>
            </a:r>
            <a:r>
              <a:rPr lang="en-US" sz="2400" dirty="0"/>
              <a:t>}</a:t>
            </a:r>
          </a:p>
          <a:p>
            <a:r>
              <a:rPr lang="en-US" sz="2400" dirty="0"/>
              <a:t>City   :   {</a:t>
            </a:r>
            <a:r>
              <a:rPr lang="en-US" sz="2400" dirty="0" err="1"/>
              <a:t>cust_city</a:t>
            </a:r>
            <a:r>
              <a:rPr lang="en-US" sz="2400" dirty="0"/>
              <a:t>}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EC8C69-4702-EB57-4BA3-62F2E4434B81}"/>
              </a:ext>
            </a:extLst>
          </p:cNvPr>
          <p:cNvCxnSpPr/>
          <p:nvPr/>
        </p:nvCxnSpPr>
        <p:spPr>
          <a:xfrm>
            <a:off x="1348576" y="3368150"/>
            <a:ext cx="936108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8B34ACC-ACA1-9D79-6B42-50DB2AD411C5}"/>
              </a:ext>
            </a:extLst>
          </p:cNvPr>
          <p:cNvSpPr txBox="1"/>
          <p:nvPr/>
        </p:nvSpPr>
        <p:spPr>
          <a:xfrm>
            <a:off x="4661593" y="548640"/>
            <a:ext cx="157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{hide !orders}</a:t>
            </a: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BFCA72B2-B4BD-78ED-F69A-39709C6DE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342796"/>
              </p:ext>
            </p:extLst>
          </p:nvPr>
        </p:nvGraphicFramePr>
        <p:xfrm>
          <a:off x="2032000" y="3719194"/>
          <a:ext cx="8128000" cy="1493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27640802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63008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{#orders.length&gt;0}Order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383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{#orders}{order_name}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{</a:t>
                      </a:r>
                      <a:r>
                        <a:rPr lang="en-US" sz="2000" dirty="0" err="1"/>
                        <a:t>order_total</a:t>
                      </a:r>
                      <a:r>
                        <a:rPr lang="en-US" sz="2000" dirty="0"/>
                        <a:t>}{/orders}{/</a:t>
                      </a:r>
                      <a:r>
                        <a:rPr lang="en-US" sz="2000" dirty="0" err="1"/>
                        <a:t>orders.length</a:t>
                      </a:r>
                      <a:r>
                        <a:rPr lang="en-US" sz="2000" dirty="0"/>
                        <a:t>&gt;0}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855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{#orders===null}No orders Found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{/orders===null}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832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484</TotalTime>
  <Words>78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Palatino Linotype</vt:lpstr>
      <vt:lpstr>Gallery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AOP Support</cp:lastModifiedBy>
  <cp:revision>43</cp:revision>
  <dcterms:created xsi:type="dcterms:W3CDTF">2023-04-17T11:23:23Z</dcterms:created>
  <dcterms:modified xsi:type="dcterms:W3CDTF">2023-05-04T16:57:38Z</dcterms:modified>
</cp:coreProperties>
</file>