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_rels/slide2.xml.rels" ContentType="application/vnd.openxmlformats-package.relationships+xml"/>
  <Override PartName="/ppt/slides/slide2.xml" ContentType="application/vnd.openxmlformats-officedocument.presentationml.slide+xml"/>
  <Override PartName="/ppt/slides/_rels/slide3.xml.rels" ContentType="application/vnd.openxmlformats-package.relationships+xml"/>
  <Override PartName="/ppt/slides/slide3.xml" ContentType="application/vnd.openxmlformats-officedocument.presentationml.slide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_rels/slide5.xml.rels" ContentType="application/vnd.openxmlformats-package.relationships+xml"/>
  <Override PartName="/ppt/slides/slide5.xml" ContentType="application/vnd.openxmlformats-officedocument.presentationml.slide+xml"/>
  <Override PartName="/ppt/slides/_rels/slide6.xml.rels" ContentType="application/vnd.openxmlformats-package.relationships+xml"/>
  <Override PartName="/ppt/slides/slide6.xml" ContentType="application/vnd.openxmlformats-officedocument.presentationml.slide+xml"/>
  <Override PartName="/ppt/slides/_rels/slide7.xml.rels" ContentType="application/vnd.openxmlformats-package.relationships+xml"/>
  <Override PartName="/ppt/slides/slide7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3"/>
  </p:notesMasterIdLst>
  <p:handoutMasterIdLst>
    <p:handoutMasterId r:id="rId4"/>
  </p:handoutMasterIdLst>
  <p:sldIdLst>
    <p:sldId id="256" r:id="rId2"/>
    <p:sldId id="1009" r:id="rId9"/>
    <p:sldId id="1010" r:id="rId10"/>
    <p:sldId id="1011" r:id="rId11"/>
    <p:sldId id="1012" r:id="rId12"/>
    <p:sldId id="1013" r:id="rId13"/>
    <p:sldId id="101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09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55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65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02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96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258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39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55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1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67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00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66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4369" y="1126524"/>
            <a:ext cx="5384937" cy="680199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Arial"/>
              </a:rPr>
              <a:t> </a:t>
            </a:r>
            <a:r>
              <a:rPr lang="en-US" b="1" dirty="0">
                <a:latin typeface="Arial"/>
              </a:rPr>
              <a:t/>
            </a:r>
            <a:endParaRPr lang="en-US" sz="1200" b="1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B399C8A-010F-CEE8-DEE4-FDE93FDAF880}"/>
              </a:ext>
            </a:extLst>
          </p:cNvPr>
          <p:cNvSpPr txBox="1"/>
          <p:nvPr/>
        </p:nvSpPr>
        <p:spPr>
          <a:xfrm>
            <a:off x="4093839" y="2015275"/>
            <a:ext cx="4281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Name:  John</a:t>
            </a:r>
            <a:r>
              <a:rPr lang="en-US" sz="2400" dirty="0" err="1"/>
              <a:t/>
            </a:r>
            <a:r>
              <a:rPr lang="en-US" sz="2400" dirty="0"/>
              <a:t> Dulles</a:t>
            </a:r>
            <a:r>
              <a:rPr lang="en-US" sz="2400" dirty="0" err="1"/>
              <a:t/>
            </a:r>
            <a:r>
              <a:rPr lang="en-US" sz="2400" dirty="0"/>
              <a:t/>
            </a:r>
          </a:p>
          <a:p>
            <a:r>
              <a:rPr lang="en-US" sz="2400" dirty="0"/>
              <a:t>City   :   Sterling</a:t>
            </a:r>
            <a:r>
              <a:rPr lang="en-US" sz="2400" dirty="0" err="1"/>
              <a:t/>
            </a:r>
            <a:r>
              <a:rPr lang="en-US" sz="2400" dirty="0"/>
              <a:t/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EC8C69-4702-EB57-4BA3-62F2E4434B81}"/>
              </a:ext>
            </a:extLst>
          </p:cNvPr>
          <p:cNvCxnSpPr/>
          <p:nvPr/>
        </p:nvCxnSpPr>
        <p:spPr>
          <a:xfrm>
            <a:off x="1348576" y="3368150"/>
            <a:ext cx="936108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8B34ACC-ACA1-9D79-6B42-50DB2AD411C5}"/>
              </a:ext>
            </a:extLst>
          </p:cNvPr>
          <p:cNvSpPr txBox="1"/>
          <p:nvPr/>
        </p:nvSpPr>
        <p:spPr>
          <a:xfrm>
            <a:off x="4661593" y="548640"/>
            <a:ext cx="1572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/>
            </a:r>
          </a:p>
        </p:txBody>
      </p:sp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BFCA72B2-B4BD-78ED-F69A-39709C6DE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342796"/>
              </p:ext>
            </p:extLst>
          </p:nvPr>
        </p:nvGraphicFramePr>
        <p:xfrm>
          <a:off x="2032000" y="3719194"/>
          <a:ext cx="8128000" cy="1493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27640802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63008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Order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54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Order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2380</a:t>
                      </a:r>
                      <a:r>
                        <a:rPr lang="en-US" sz="2000" dirty="0" err="1"/>
                        <a:t/>
                      </a:r>
                      <a:r>
                        <a:rPr lang="en-US" sz="2000" dirty="0"/>
                        <a:t/>
                      </a:r>
                      <a:r>
                        <a:rPr lang="en-US" sz="2000" dirty="0" err="1"/>
                        <a:t/>
                      </a:r>
                      <a:r>
                        <a:rPr lang="en-US" sz="2000" dirty="0"/>
                        <a:t/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84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4369" y="1126524"/>
            <a:ext cx="5384937" cy="680199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Arial"/>
              </a:rPr>
              <a:t> </a:t>
            </a:r>
            <a:r>
              <a:rPr lang="en-US" b="1" dirty="0">
                <a:latin typeface="Arial"/>
              </a:rPr>
              <a:t/>
            </a:r>
            <a:endParaRPr lang="en-US" sz="1200" b="1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B399C8A-010F-CEE8-DEE4-FDE93FDAF880}"/>
              </a:ext>
            </a:extLst>
          </p:cNvPr>
          <p:cNvSpPr txBox="1"/>
          <p:nvPr/>
        </p:nvSpPr>
        <p:spPr>
          <a:xfrm>
            <a:off x="4093839" y="2015275"/>
            <a:ext cx="4281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Name:  William</a:t>
            </a:r>
            <a:r>
              <a:rPr lang="en-US" sz="2400" dirty="0" err="1"/>
              <a:t/>
            </a:r>
            <a:r>
              <a:rPr lang="en-US" sz="2400" dirty="0"/>
              <a:t> Hartsfield</a:t>
            </a:r>
            <a:r>
              <a:rPr lang="en-US" sz="2400" dirty="0" err="1"/>
              <a:t/>
            </a:r>
            <a:r>
              <a:rPr lang="en-US" sz="2400" dirty="0"/>
              <a:t/>
            </a:r>
          </a:p>
          <a:p>
            <a:r>
              <a:rPr lang="en-US" sz="2400" dirty="0"/>
              <a:t>City   :   Atlanta</a:t>
            </a:r>
            <a:r>
              <a:rPr lang="en-US" sz="2400" dirty="0" err="1"/>
              <a:t/>
            </a:r>
            <a:r>
              <a:rPr lang="en-US" sz="2400" dirty="0"/>
              <a:t/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EC8C69-4702-EB57-4BA3-62F2E4434B81}"/>
              </a:ext>
            </a:extLst>
          </p:cNvPr>
          <p:cNvCxnSpPr/>
          <p:nvPr/>
        </p:nvCxnSpPr>
        <p:spPr>
          <a:xfrm>
            <a:off x="1348576" y="3368150"/>
            <a:ext cx="936108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8B34ACC-ACA1-9D79-6B42-50DB2AD411C5}"/>
              </a:ext>
            </a:extLst>
          </p:cNvPr>
          <p:cNvSpPr txBox="1"/>
          <p:nvPr/>
        </p:nvSpPr>
        <p:spPr>
          <a:xfrm>
            <a:off x="4661593" y="548640"/>
            <a:ext cx="1572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/>
            </a:r>
          </a:p>
        </p:txBody>
      </p:sp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BFCA72B2-B4BD-78ED-F69A-39709C6DE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342796"/>
              </p:ext>
            </p:extLst>
          </p:nvPr>
        </p:nvGraphicFramePr>
        <p:xfrm>
          <a:off x="2032000" y="3719194"/>
          <a:ext cx="8128000" cy="1493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27640802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63008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Order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Order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1640</a:t>
                      </a:r>
                      <a:r>
                        <a:rPr lang="en-US" sz="2000" dirty="0" err="1"/>
                        <a:t/>
                      </a:r>
                      <a:r>
                        <a:rPr lang="en-US" sz="2000" dirty="0"/>
                        <a:t/>
                      </a:r>
                      <a:r>
                        <a:rPr lang="en-US" sz="2000" dirty="0" err="1"/>
                        <a:t/>
                      </a:r>
                      <a:r>
                        <a:rPr lang="en-US" sz="2000" dirty="0"/>
                        <a:t/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80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Order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730</a:t>
                      </a:r>
                      <a:r>
                        <a:rPr lang="en-US" sz="2000" dirty="0" err="1"/>
                        <a:t/>
                      </a:r>
                      <a:r>
                        <a:rPr lang="en-US" sz="2000" dirty="0"/>
                        <a:t/>
                      </a:r>
                      <a:r>
                        <a:rPr lang="en-US" sz="2000" dirty="0" err="1"/>
                        <a:t/>
                      </a:r>
                      <a:r>
                        <a:rPr lang="en-US" sz="2000" dirty="0"/>
                        <a:t/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14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4369" y="1126524"/>
            <a:ext cx="5384937" cy="680199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Arial"/>
              </a:rPr>
              <a:t> </a:t>
            </a:r>
            <a:r>
              <a:rPr lang="en-US" b="1" dirty="0">
                <a:latin typeface="Arial"/>
              </a:rPr>
              <a:t/>
            </a:r>
            <a:endParaRPr lang="en-US" sz="1200" b="1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B399C8A-010F-CEE8-DEE4-FDE93FDAF880}"/>
              </a:ext>
            </a:extLst>
          </p:cNvPr>
          <p:cNvSpPr txBox="1"/>
          <p:nvPr/>
        </p:nvSpPr>
        <p:spPr>
          <a:xfrm>
            <a:off x="4093839" y="2015275"/>
            <a:ext cx="4281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Name:  Edward</a:t>
            </a:r>
            <a:r>
              <a:rPr lang="en-US" sz="2400" dirty="0" err="1"/>
              <a:t/>
            </a:r>
            <a:r>
              <a:rPr lang="en-US" sz="2400" dirty="0"/>
              <a:t> Logan</a:t>
            </a:r>
            <a:r>
              <a:rPr lang="en-US" sz="2400" dirty="0" err="1"/>
              <a:t/>
            </a:r>
            <a:r>
              <a:rPr lang="en-US" sz="2400" dirty="0"/>
              <a:t/>
            </a:r>
          </a:p>
          <a:p>
            <a:r>
              <a:rPr lang="en-US" sz="2400" dirty="0"/>
              <a:t>City   :   East Boston</a:t>
            </a:r>
            <a:r>
              <a:rPr lang="en-US" sz="2400" dirty="0" err="1"/>
              <a:t/>
            </a:r>
            <a:r>
              <a:rPr lang="en-US" sz="2400" dirty="0"/>
              <a:t/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EC8C69-4702-EB57-4BA3-62F2E4434B81}"/>
              </a:ext>
            </a:extLst>
          </p:cNvPr>
          <p:cNvCxnSpPr/>
          <p:nvPr/>
        </p:nvCxnSpPr>
        <p:spPr>
          <a:xfrm>
            <a:off x="1348576" y="3368150"/>
            <a:ext cx="936108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8B34ACC-ACA1-9D79-6B42-50DB2AD411C5}"/>
              </a:ext>
            </a:extLst>
          </p:cNvPr>
          <p:cNvSpPr txBox="1"/>
          <p:nvPr/>
        </p:nvSpPr>
        <p:spPr>
          <a:xfrm>
            <a:off x="4661593" y="548640"/>
            <a:ext cx="1572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/>
            </a:r>
          </a:p>
        </p:txBody>
      </p:sp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BFCA72B2-B4BD-78ED-F69A-39709C6DE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342796"/>
              </p:ext>
            </p:extLst>
          </p:nvPr>
        </p:nvGraphicFramePr>
        <p:xfrm>
          <a:off x="2032000" y="3719194"/>
          <a:ext cx="8128000" cy="1493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27640802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63008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Order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01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Order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1515</a:t>
                      </a:r>
                      <a:r>
                        <a:rPr lang="en-US" sz="2000" dirty="0" err="1"/>
                        <a:t/>
                      </a:r>
                      <a:r>
                        <a:rPr lang="en-US" sz="2000" dirty="0"/>
                        <a:t/>
                      </a:r>
                      <a:r>
                        <a:rPr lang="en-US" sz="2000" dirty="0" err="1"/>
                        <a:t/>
                      </a:r>
                      <a:r>
                        <a:rPr lang="en-US" sz="2000" dirty="0"/>
                        <a:t/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75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Order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905</a:t>
                      </a:r>
                      <a:r>
                        <a:rPr lang="en-US" sz="2000" dirty="0" err="1"/>
                        <a:t/>
                      </a:r>
                      <a:r>
                        <a:rPr lang="en-US" sz="2000" dirty="0"/>
                        <a:t/>
                      </a:r>
                      <a:r>
                        <a:rPr lang="en-US" sz="2000" dirty="0" err="1"/>
                        <a:t/>
                      </a:r>
                      <a:r>
                        <a:rPr lang="en-US" sz="2000" dirty="0"/>
                        <a:t/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5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4369" y="1126524"/>
            <a:ext cx="5384937" cy="680199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Arial"/>
              </a:rPr>
              <a:t> </a:t>
            </a:r>
            <a:r>
              <a:rPr lang="en-US" b="1" dirty="0">
                <a:latin typeface="Arial"/>
              </a:rPr>
              <a:t/>
            </a:r>
            <a:endParaRPr lang="en-US" sz="1200" b="1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B399C8A-010F-CEE8-DEE4-FDE93FDAF880}"/>
              </a:ext>
            </a:extLst>
          </p:cNvPr>
          <p:cNvSpPr txBox="1"/>
          <p:nvPr/>
        </p:nvSpPr>
        <p:spPr>
          <a:xfrm>
            <a:off x="4093839" y="2015275"/>
            <a:ext cx="4281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Name:  Frank</a:t>
            </a:r>
            <a:r>
              <a:rPr lang="en-US" sz="2400" dirty="0" err="1"/>
              <a:t/>
            </a:r>
            <a:r>
              <a:rPr lang="en-US" sz="2400" dirty="0"/>
              <a:t> OHare</a:t>
            </a:r>
            <a:r>
              <a:rPr lang="en-US" sz="2400" dirty="0" err="1"/>
              <a:t/>
            </a:r>
            <a:r>
              <a:rPr lang="en-US" sz="2400" dirty="0"/>
              <a:t/>
            </a:r>
          </a:p>
          <a:p>
            <a:r>
              <a:rPr lang="en-US" sz="2400" dirty="0"/>
              <a:t>City   :   Chicago</a:t>
            </a:r>
            <a:r>
              <a:rPr lang="en-US" sz="2400" dirty="0" err="1"/>
              <a:t/>
            </a:r>
            <a:r>
              <a:rPr lang="en-US" sz="2400" dirty="0"/>
              <a:t/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EC8C69-4702-EB57-4BA3-62F2E4434B81}"/>
              </a:ext>
            </a:extLst>
          </p:cNvPr>
          <p:cNvCxnSpPr/>
          <p:nvPr/>
        </p:nvCxnSpPr>
        <p:spPr>
          <a:xfrm>
            <a:off x="1348576" y="3368150"/>
            <a:ext cx="936108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8B34ACC-ACA1-9D79-6B42-50DB2AD411C5}"/>
              </a:ext>
            </a:extLst>
          </p:cNvPr>
          <p:cNvSpPr txBox="1"/>
          <p:nvPr/>
        </p:nvSpPr>
        <p:spPr>
          <a:xfrm>
            <a:off x="4661593" y="548640"/>
            <a:ext cx="1572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/>
            </a:r>
          </a:p>
        </p:txBody>
      </p:sp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BFCA72B2-B4BD-78ED-F69A-39709C6DE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342796"/>
              </p:ext>
            </p:extLst>
          </p:nvPr>
        </p:nvGraphicFramePr>
        <p:xfrm>
          <a:off x="2032000" y="3719194"/>
          <a:ext cx="8128000" cy="1493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27640802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63008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Order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81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Order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1060</a:t>
                      </a:r>
                      <a:r>
                        <a:rPr lang="en-US" sz="2000" dirty="0" err="1"/>
                        <a:t/>
                      </a:r>
                      <a:r>
                        <a:rPr lang="en-US" sz="2000" dirty="0"/>
                        <a:t/>
                      </a:r>
                      <a:r>
                        <a:rPr lang="en-US" sz="2000" dirty="0" err="1"/>
                        <a:t/>
                      </a:r>
                      <a:r>
                        <a:rPr lang="en-US" sz="2000" dirty="0"/>
                        <a:t/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8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4369" y="1126524"/>
            <a:ext cx="5384937" cy="680199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Arial"/>
              </a:rPr>
              <a:t> </a:t>
            </a:r>
            <a:r>
              <a:rPr lang="en-US" b="1" dirty="0">
                <a:latin typeface="Arial"/>
              </a:rPr>
              <a:t/>
            </a:r>
            <a:endParaRPr lang="en-US" sz="1200" b="1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B399C8A-010F-CEE8-DEE4-FDE93FDAF880}"/>
              </a:ext>
            </a:extLst>
          </p:cNvPr>
          <p:cNvSpPr txBox="1"/>
          <p:nvPr/>
        </p:nvSpPr>
        <p:spPr>
          <a:xfrm>
            <a:off x="4093839" y="2015275"/>
            <a:ext cx="4281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Name:  Fiorello</a:t>
            </a:r>
            <a:r>
              <a:rPr lang="en-US" sz="2400" dirty="0" err="1"/>
              <a:t/>
            </a:r>
            <a:r>
              <a:rPr lang="en-US" sz="2400" dirty="0"/>
              <a:t> LaGuardia</a:t>
            </a:r>
            <a:r>
              <a:rPr lang="en-US" sz="2400" dirty="0" err="1"/>
              <a:t/>
            </a:r>
            <a:r>
              <a:rPr lang="en-US" sz="2400" dirty="0"/>
              <a:t/>
            </a:r>
          </a:p>
          <a:p>
            <a:r>
              <a:rPr lang="en-US" sz="2400" dirty="0"/>
              <a:t>City   :   Flushing</a:t>
            </a:r>
            <a:r>
              <a:rPr lang="en-US" sz="2400" dirty="0" err="1"/>
              <a:t/>
            </a:r>
            <a:r>
              <a:rPr lang="en-US" sz="2400" dirty="0"/>
              <a:t/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EC8C69-4702-EB57-4BA3-62F2E4434B81}"/>
              </a:ext>
            </a:extLst>
          </p:cNvPr>
          <p:cNvCxnSpPr/>
          <p:nvPr/>
        </p:nvCxnSpPr>
        <p:spPr>
          <a:xfrm>
            <a:off x="1348576" y="3368150"/>
            <a:ext cx="936108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8B34ACC-ACA1-9D79-6B42-50DB2AD411C5}"/>
              </a:ext>
            </a:extLst>
          </p:cNvPr>
          <p:cNvSpPr txBox="1"/>
          <p:nvPr/>
        </p:nvSpPr>
        <p:spPr>
          <a:xfrm>
            <a:off x="4661593" y="548640"/>
            <a:ext cx="1572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/>
            </a:r>
          </a:p>
        </p:txBody>
      </p:sp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BFCA72B2-B4BD-78ED-F69A-39709C6DE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342796"/>
              </p:ext>
            </p:extLst>
          </p:nvPr>
        </p:nvGraphicFramePr>
        <p:xfrm>
          <a:off x="2032000" y="3719194"/>
          <a:ext cx="8128000" cy="1493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27640802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63008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No orders Found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/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07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4369" y="1126524"/>
            <a:ext cx="5384937" cy="680199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Arial"/>
              </a:rPr>
              <a:t> </a:t>
            </a:r>
            <a:r>
              <a:rPr lang="en-US" b="1" dirty="0">
                <a:latin typeface="Arial"/>
              </a:rPr>
              <a:t/>
            </a:r>
            <a:endParaRPr lang="en-US" sz="1200" b="1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B399C8A-010F-CEE8-DEE4-FDE93FDAF880}"/>
              </a:ext>
            </a:extLst>
          </p:cNvPr>
          <p:cNvSpPr txBox="1"/>
          <p:nvPr/>
        </p:nvSpPr>
        <p:spPr>
          <a:xfrm>
            <a:off x="4093839" y="2015275"/>
            <a:ext cx="4281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Name:  Albert</a:t>
            </a:r>
            <a:r>
              <a:rPr lang="en-US" sz="2400" dirty="0" err="1"/>
              <a:t/>
            </a:r>
            <a:r>
              <a:rPr lang="en-US" sz="2400" dirty="0"/>
              <a:t> Lambert</a:t>
            </a:r>
            <a:r>
              <a:rPr lang="en-US" sz="2400" dirty="0" err="1"/>
              <a:t/>
            </a:r>
            <a:r>
              <a:rPr lang="en-US" sz="2400" dirty="0"/>
              <a:t/>
            </a:r>
          </a:p>
          <a:p>
            <a:r>
              <a:rPr lang="en-US" sz="2400" dirty="0"/>
              <a:t>City   :   St. Louis</a:t>
            </a:r>
            <a:r>
              <a:rPr lang="en-US" sz="2400" dirty="0" err="1"/>
              <a:t/>
            </a:r>
            <a:r>
              <a:rPr lang="en-US" sz="2400" dirty="0"/>
              <a:t/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EC8C69-4702-EB57-4BA3-62F2E4434B81}"/>
              </a:ext>
            </a:extLst>
          </p:cNvPr>
          <p:cNvCxnSpPr/>
          <p:nvPr/>
        </p:nvCxnSpPr>
        <p:spPr>
          <a:xfrm>
            <a:off x="1348576" y="3368150"/>
            <a:ext cx="936108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8B34ACC-ACA1-9D79-6B42-50DB2AD411C5}"/>
              </a:ext>
            </a:extLst>
          </p:cNvPr>
          <p:cNvSpPr txBox="1"/>
          <p:nvPr/>
        </p:nvSpPr>
        <p:spPr>
          <a:xfrm>
            <a:off x="4661593" y="548640"/>
            <a:ext cx="1572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/>
            </a:r>
          </a:p>
        </p:txBody>
      </p:sp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BFCA72B2-B4BD-78ED-F69A-39709C6DE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342796"/>
              </p:ext>
            </p:extLst>
          </p:nvPr>
        </p:nvGraphicFramePr>
        <p:xfrm>
          <a:off x="2032000" y="3719194"/>
          <a:ext cx="8128000" cy="1493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27640802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63008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No orders Found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/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2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4369" y="1126524"/>
            <a:ext cx="5384937" cy="680199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Arial"/>
              </a:rPr>
              <a:t> </a:t>
            </a:r>
            <a:r>
              <a:rPr lang="en-US" b="1" dirty="0">
                <a:latin typeface="Arial"/>
              </a:rPr>
              <a:t/>
            </a:r>
            <a:endParaRPr lang="en-US" sz="1200" b="1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B399C8A-010F-CEE8-DEE4-FDE93FDAF880}"/>
              </a:ext>
            </a:extLst>
          </p:cNvPr>
          <p:cNvSpPr txBox="1"/>
          <p:nvPr/>
        </p:nvSpPr>
        <p:spPr>
          <a:xfrm>
            <a:off x="4093839" y="2015275"/>
            <a:ext cx="4281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Name:  Eugene</a:t>
            </a:r>
            <a:r>
              <a:rPr lang="en-US" sz="2400" dirty="0" err="1"/>
              <a:t/>
            </a:r>
            <a:r>
              <a:rPr lang="en-US" sz="2400" dirty="0"/>
              <a:t> Bradley</a:t>
            </a:r>
            <a:r>
              <a:rPr lang="en-US" sz="2400" dirty="0" err="1"/>
              <a:t/>
            </a:r>
            <a:r>
              <a:rPr lang="en-US" sz="2400" dirty="0"/>
              <a:t/>
            </a:r>
          </a:p>
          <a:p>
            <a:r>
              <a:rPr lang="en-US" sz="2400" dirty="0"/>
              <a:t>City   :   Windsor Locks</a:t>
            </a:r>
            <a:r>
              <a:rPr lang="en-US" sz="2400" dirty="0" err="1"/>
              <a:t/>
            </a:r>
            <a:r>
              <a:rPr lang="en-US" sz="2400" dirty="0"/>
              <a:t/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EC8C69-4702-EB57-4BA3-62F2E4434B81}"/>
              </a:ext>
            </a:extLst>
          </p:cNvPr>
          <p:cNvCxnSpPr/>
          <p:nvPr/>
        </p:nvCxnSpPr>
        <p:spPr>
          <a:xfrm>
            <a:off x="1348576" y="3368150"/>
            <a:ext cx="936108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8B34ACC-ACA1-9D79-6B42-50DB2AD411C5}"/>
              </a:ext>
            </a:extLst>
          </p:cNvPr>
          <p:cNvSpPr txBox="1"/>
          <p:nvPr/>
        </p:nvSpPr>
        <p:spPr>
          <a:xfrm>
            <a:off x="4661593" y="548640"/>
            <a:ext cx="1572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/>
            </a:r>
          </a:p>
        </p:txBody>
      </p:sp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BFCA72B2-B4BD-78ED-F69A-39709C6DE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342796"/>
              </p:ext>
            </p:extLst>
          </p:nvPr>
        </p:nvGraphicFramePr>
        <p:xfrm>
          <a:off x="2032000" y="3719194"/>
          <a:ext cx="8128000" cy="1493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27640802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63008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No orders Found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/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92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484</TotalTime>
  <Words>78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Palatino Linotype</vt:lpstr>
      <vt:lpstr>Gallery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AOP Support</cp:lastModifiedBy>
  <cp:revision>43</cp:revision>
  <dcterms:created xsi:type="dcterms:W3CDTF">2023-04-17T11:23:23Z</dcterms:created>
  <dcterms:modified xsi:type="dcterms:W3CDTF">2023-05-04T16:57:38Z</dcterms:modified>
</cp:coreProperties>
</file>