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 b="0"/>
            </a:pPr>
            <a:r>
              <a:t>Chart Title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line</c:v>
                </c:pt>
              </c:strCache>
            </c:strRef>
          </c:tx>
          <c:marker>
            <c:symbol val="square"/>
            <c:spPr>
              <a:solidFill>
                <a:srgbClr val="0000ff"/>
              </a:solidFill>
              <a:ln>
                <a:noFill/>
              </a:ln>
            </c:spPr>
          </c:marker>
          <c:spPr>
            <a:ln>
              <a:solidFill>
                <a:srgbClr val="0000ff"/>
              </a:solidFill>
              <a:prstDash val="sysDashDotDot"/>
            </a:ln>
          </c:spPr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</c:dLbls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line 2</c:v>
                </c:pt>
              </c:strCache>
            </c:strRef>
          </c:tx>
          <c:marker>
            <c:symbol val="circle"/>
            <c:spPr>
              <a:solidFill>
                <a:srgbClr val="ff0000"/>
              </a:solidFill>
              <a:ln>
                <a:noFill/>
              </a:ln>
            </c:spPr>
          </c:marker>
          <c:spPr>
            <a:ln>
              <a:solidFill>
                <a:srgbClr val="ff0000"/>
              </a:solidFill>
              <a:prstDash val="solid"/>
            </a:ln>
          </c:spPr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</c:dLbls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1020</c:v>
                </c:pt>
                <c:pt idx="1">
                  <c:v>2300</c:v>
                </c:pt>
                <c:pt idx="2">
                  <c:v>2630</c:v>
                </c:pt>
                <c:pt idx="3">
                  <c:v>980</c:v>
                </c:pt>
                <c:pt idx="4">
                  <c:v>1130</c:v>
                </c:pt>
                <c:pt idx="5">
                  <c:v>2200</c:v>
                </c:pt>
                <c:pt idx="6">
                  <c:v>2440</c:v>
                </c:pt>
              </c:numCache>
            </c:numRef>
          </c:val>
          <c:smooth val="1"/>
        </c:ser>
        <c:marker val="1"/>
        <c:axId val="142309248"/>
        <c:axId val="142310784"/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</c:line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b="0"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b="0"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ndefine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undefined" smtClean="0"/>
              <a:t>5/16/2023</a:t>
            </a:fld>
            <a:endParaRPr lang="undefine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ndefine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ndefined"/>
              <a:t>Click to edit Master text styles</a:t>
            </a:r>
          </a:p>
          <a:p>
            <a:pPr lvl="1"/>
            <a:r>
              <a:rPr lang="undefined"/>
              <a:t>Second level</a:t>
            </a:r>
          </a:p>
          <a:p>
            <a:pPr lvl="2"/>
            <a:r>
              <a:rPr lang="undefined"/>
              <a:t>Third level</a:t>
            </a:r>
          </a:p>
          <a:p>
            <a:pPr lvl="3"/>
            <a:r>
              <a:rPr lang="undefined"/>
              <a:t>Fourth level</a:t>
            </a:r>
          </a:p>
          <a:p>
            <a:pPr lvl="4"/>
            <a:r>
              <a:rPr lang="undefined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ndefine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undefined" smtClean="0"/>
              <a:t>‹#›</a:t>
            </a:fld>
            <a:endParaRPr lang="undefined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ndefined"/>
              <a:t>Click to edit Master title style</a:t>
            </a:r>
            <a:endParaRPr lang="undefine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ndefined"/>
              <a:t>Click to edit Master text styles</a:t>
            </a:r>
          </a:p>
          <a:p>
            <a:pPr lvl="1"/>
            <a:r>
              <a:rPr lang="undefined"/>
              <a:t>Second level</a:t>
            </a:r>
          </a:p>
          <a:p>
            <a:pPr lvl="2"/>
            <a:r>
              <a:rPr lang="undefined"/>
              <a:t>Third level</a:t>
            </a:r>
          </a:p>
          <a:p>
            <a:pPr lvl="3"/>
            <a:r>
              <a:rPr lang="undefined"/>
              <a:t>Fourth level</a:t>
            </a:r>
          </a:p>
          <a:p>
            <a:pPr lvl="4"/>
            <a:r>
              <a:rPr lang="undefined"/>
              <a:t>Fifth level</a:t>
            </a:r>
            <a:endParaRPr lang="undefine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undefined" smtClean="0"/>
              <a:t>5/16/2023</a:t>
            </a:fld>
            <a:endParaRPr lang="undefine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ndefine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undefined" smtClean="0"/>
              <a:t>‹#›</a:t>
            </a:fld>
            <a:endParaRPr lang="undefined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ndefine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undefined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821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  <dc:language>undefined</dc:language>
</cp:coreProperties>
</file>