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{!orders[0].product}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} x {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 = 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*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{</a:t>
            </a:r>
            <a:r>
              <a:rPr lang="en-GB" i="1" dirty="0" err="1">
                <a:effectLst/>
                <a:latin typeface="Oracle Sans"/>
              </a:rPr>
              <a:t>product_description</a:t>
            </a:r>
            <a:r>
              <a:rPr lang="en-GB" i="1" dirty="0">
                <a:effectLst/>
                <a:latin typeface="Oracle Sans"/>
              </a:rPr>
              <a:t>}</a:t>
            </a:r>
            <a:endParaRPr lang="en-GB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121F33-7727-5A1E-CDF3-C80BDD9D0D19}"/>
              </a:ext>
            </a:extLst>
          </p:cNvPr>
          <p:cNvSpPr txBox="1"/>
          <p:nvPr/>
        </p:nvSpPr>
        <p:spPr>
          <a:xfrm>
            <a:off x="672974" y="5000625"/>
            <a:ext cx="125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{+together}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{!orders[0].product}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{</a:t>
            </a:r>
            <a:r>
              <a:rPr lang="en-US" dirty="0" err="1"/>
              <a:t>list_price</a:t>
            </a:r>
            <a:r>
              <a:rPr lang="en-US" dirty="0"/>
              <a:t>}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E3137E-A2BF-7F4F-C0ED-8401C0A4D9CE}"/>
              </a:ext>
            </a:extLst>
          </p:cNvPr>
          <p:cNvSpPr txBox="1"/>
          <p:nvPr/>
        </p:nvSpPr>
        <p:spPr>
          <a:xfrm>
            <a:off x="459882" y="4486275"/>
            <a:ext cx="125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{+together}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70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Oracle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18</cp:revision>
  <dcterms:created xsi:type="dcterms:W3CDTF">2023-04-17T11:23:23Z</dcterms:created>
  <dcterms:modified xsi:type="dcterms:W3CDTF">2023-05-23T09:20:17Z</dcterms:modified>
</cp:coreProperties>
</file>