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3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1" autoAdjust="0"/>
    <p:restoredTop sz="94660"/>
  </p:normalViewPr>
  <p:slideViewPr>
    <p:cSldViewPr snapToGrid="0">
      <p:cViewPr varScale="1">
        <p:scale>
          <a:sx n="159" d="100"/>
          <a:sy n="159" d="100"/>
        </p:scale>
        <p:origin x="306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DA5E4-0FAF-458E-B3C6-D27D14CE9DE3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A83C6-D456-4B6B-BD9A-E4E0B542A5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4111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DA5E4-0FAF-458E-B3C6-D27D14CE9DE3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A83C6-D456-4B6B-BD9A-E4E0B542A5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6822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DA5E4-0FAF-458E-B3C6-D27D14CE9DE3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A83C6-D456-4B6B-BD9A-E4E0B542A5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037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DA5E4-0FAF-458E-B3C6-D27D14CE9DE3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A83C6-D456-4B6B-BD9A-E4E0B542A5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8219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DA5E4-0FAF-458E-B3C6-D27D14CE9DE3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A83C6-D456-4B6B-BD9A-E4E0B542A5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3723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DA5E4-0FAF-458E-B3C6-D27D14CE9DE3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A83C6-D456-4B6B-BD9A-E4E0B542A5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7131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DA5E4-0FAF-458E-B3C6-D27D14CE9DE3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A83C6-D456-4B6B-BD9A-E4E0B542A56E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3135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DA5E4-0FAF-458E-B3C6-D27D14CE9DE3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A83C6-D456-4B6B-BD9A-E4E0B542A5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713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DA5E4-0FAF-458E-B3C6-D27D14CE9DE3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A83C6-D456-4B6B-BD9A-E4E0B542A5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591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DA5E4-0FAF-458E-B3C6-D27D14CE9DE3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A83C6-D456-4B6B-BD9A-E4E0B542A5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9355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8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594DA5E4-0FAF-458E-B3C6-D27D14CE9DE3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A83C6-D456-4B6B-BD9A-E4E0B542A5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1939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594DA5E4-0FAF-458E-B3C6-D27D14CE9DE3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4B4A83C6-D456-4B6B-BD9A-E4E0B542A5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4630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2B21F05-9921-4DC0-912E-1891EF67246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2697" y="4264533"/>
            <a:ext cx="1361567" cy="136156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5B754D1-3F38-4E0D-B66D-33FFC3FBB319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86147" y="3827619"/>
            <a:ext cx="2164080" cy="2128012"/>
          </a:xfrm>
          <a:prstGeom prst="rect">
            <a:avLst/>
          </a:prstGeom>
          <a:noFill/>
          <a:ln>
            <a:noFill/>
          </a:ln>
          <a:scene3d>
            <a:camera prst="isometricOffAxis2Top"/>
            <a:lightRig rig="threePt" dir="t"/>
          </a:scene3d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582C062-FFF3-47BA-9FA7-56ECF59E412A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9046" y="2244166"/>
            <a:ext cx="2727960" cy="141483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9" name="Rectangle 6">
            <a:extLst>
              <a:ext uri="{FF2B5EF4-FFF2-40B4-BE49-F238E27FC236}">
                <a16:creationId xmlns:a16="http://schemas.microsoft.com/office/drawing/2014/main" id="{E9D094F5-7283-4FDE-B1F1-0980B24BCA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0" name="Rectangle 7">
            <a:extLst>
              <a:ext uri="{FF2B5EF4-FFF2-40B4-BE49-F238E27FC236}">
                <a16:creationId xmlns:a16="http://schemas.microsoft.com/office/drawing/2014/main" id="{45C4F921-487D-4763-A7FB-64946C886A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5488" y="1069747"/>
            <a:ext cx="10461518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 template shows the possibility for the </a:t>
            </a:r>
            <a:r>
              <a:rPr kumimoji="0" lang="en-GB" altLang="en-U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qrcode</a:t>
            </a:r>
            <a:r>
              <a:rPr kumimoji="0" lang="en-GB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image replacing. This might come handy when for example you need to put the image that is not inline and has borders or styles. </a:t>
            </a:r>
            <a:endParaRPr kumimoji="0" lang="en-GB" altLang="en-US" sz="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size, borders or shadings that are inserted into the </a:t>
            </a:r>
            <a:r>
              <a:rPr kumimoji="0" lang="en-GB" altLang="en-U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qrcode</a:t>
            </a:r>
            <a:r>
              <a:rPr kumimoji="0" lang="en-GB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will also be applied to the replaced image. </a:t>
            </a:r>
            <a:endParaRPr kumimoji="0" lang="en-GB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8">
            <a:extLst>
              <a:ext uri="{FF2B5EF4-FFF2-40B4-BE49-F238E27FC236}">
                <a16:creationId xmlns:a16="http://schemas.microsoft.com/office/drawing/2014/main" id="{5DA8FA50-638E-46EC-90C6-33B76F463D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1287" y="4402533"/>
            <a:ext cx="1769363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 can also use the images from ftp sources: -&gt;</a:t>
            </a:r>
            <a:endParaRPr kumimoji="0" lang="en-GB" altLang="en-US" sz="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86B9F8CD-6F36-4686-96A0-FAFD5B50388A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157984" y="2372576"/>
            <a:ext cx="2933700" cy="882015"/>
          </a:xfrm>
          <a:prstGeom prst="rect">
            <a:avLst/>
          </a:prstGeom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softEdge rad="112500"/>
          </a:effectLst>
        </p:spPr>
      </p:pic>
      <p:pic>
        <p:nvPicPr>
          <p:cNvPr id="2" name="Picture 1" descr="Picture 0">
            <a:extLst>
              <a:ext uri="{FF2B5EF4-FFF2-40B4-BE49-F238E27FC236}">
                <a16:creationId xmlns:a16="http://schemas.microsoft.com/office/drawing/2014/main" id="{67885943-83A9-0B1B-9D7D-56A684C9DA33}"/>
              </a:ext>
            </a:extLst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04189" y="272542"/>
            <a:ext cx="2147951" cy="340106"/>
          </a:xfrm>
          <a:prstGeom prst="rect">
            <a:avLst/>
          </a:prstGeom>
        </p:spPr>
      </p:pic>
      <p:pic>
        <p:nvPicPr>
          <p:cNvPr id="3" name="Graphic 7">
            <a:extLst>
              <a:ext uri="{FF2B5EF4-FFF2-40B4-BE49-F238E27FC236}">
                <a16:creationId xmlns:a16="http://schemas.microsoft.com/office/drawing/2014/main" id="{AECBD225-3A55-21B4-36C9-68B6BD2CFD1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9389059" y="297942"/>
            <a:ext cx="2277415" cy="26898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7872FBF-246E-8ED0-2B7B-D3152BB2148B}"/>
              </a:ext>
            </a:extLst>
          </p:cNvPr>
          <p:cNvSpPr txBox="1"/>
          <p:nvPr/>
        </p:nvSpPr>
        <p:spPr>
          <a:xfrm>
            <a:off x="768096" y="4402533"/>
            <a:ext cx="138988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en-GB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following image has base64 as source:</a:t>
            </a:r>
            <a: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kumimoji="0" lang="en-GB" altLang="en-US" sz="3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E481D4B-31BC-DD90-4E5C-0A1301F4F751}"/>
              </a:ext>
            </a:extLst>
          </p:cNvPr>
          <p:cNvSpPr txBox="1"/>
          <p:nvPr/>
        </p:nvSpPr>
        <p:spPr>
          <a:xfrm>
            <a:off x="768096" y="2505456"/>
            <a:ext cx="12557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en-US" sz="10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QRC</a:t>
            </a:r>
            <a:r>
              <a:rPr kumimoji="0" lang="en-GB" altLang="en-US" sz="1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ode</a:t>
            </a:r>
            <a:r>
              <a:rPr kumimoji="0" lang="en-GB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that usage the barcode tag. </a:t>
            </a:r>
            <a:endParaRPr kumimoji="0" lang="en-GB" altLang="en-US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37A2605-157C-5D9B-6892-C114686B2A56}"/>
              </a:ext>
            </a:extLst>
          </p:cNvPr>
          <p:cNvSpPr txBox="1"/>
          <p:nvPr/>
        </p:nvSpPr>
        <p:spPr>
          <a:xfrm>
            <a:off x="6175247" y="2405275"/>
            <a:ext cx="1682497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en-GB" altLang="en-US" sz="105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QRCode</a:t>
            </a:r>
            <a:r>
              <a:rPr kumimoji="0" lang="en-GB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that usages image tag and will get replaced from the given </a:t>
            </a:r>
            <a:r>
              <a:rPr kumimoji="0" lang="en-GB" altLang="en-US" sz="105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url</a:t>
            </a:r>
            <a:r>
              <a:rPr kumimoji="0" lang="en-GB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kumimoji="0" lang="en-GB" altLang="en-US" sz="3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380753633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71C241A9-A460-4AD1-916F-25308628A5B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12</TotalTime>
  <Words>95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Gill Sans MT</vt:lpstr>
      <vt:lpstr>Parcel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Sunil Tandan</dc:creator>
  <cp:lastModifiedBy>AOP Support</cp:lastModifiedBy>
  <cp:revision>11</cp:revision>
  <dcterms:created xsi:type="dcterms:W3CDTF">2018-08-14T11:29:27Z</dcterms:created>
  <dcterms:modified xsi:type="dcterms:W3CDTF">2023-05-04T09:49:32Z</dcterms:modified>
</cp:coreProperties>
</file>