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bar 1</c:v>
                </c:pt>
              </c:strCache>
            </c:strRef>
          </c:tx>
          <c:marker>
            <c:symbol val="none"/>
            <c:spPr>
              <a:solidFill>
                <a:srgbClr val="3079c9"/>
              </a:solidFill>
              <a:ln>
                <a:noFill/>
              </a:ln>
            </c:spPr>
          </c:marker>
          <c:spPr>
            <a:solidFill>
              <a:srgbClr val="3079c9"/>
            </a:solidFill>
          </c:spPr>
          <c:cat>
            <c:strRef>
              <c:f>AOPChartSheet_chart1!$A$2:$A$4</c:f>
              <c:strCache>
                <c:ptCount val="3"/>
                <c:pt idx="0">
                  <c:v>day 1</c:v>
                </c:pt>
                <c:pt idx="1">
                  <c:v>day 2</c:v>
                </c:pt>
                <c:pt idx="2">
                  <c:v>day 3</c:v>
                </c:pt>
              </c:strCache>
            </c:strRef>
          </c:cat>
          <c:val>
            <c:numRef>
              <c:f>AOPChartSheet_chart1!$B$2:$B$4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smooth val="0"/>
        </c:ser>
        <c:marker val="1"/>
        <c:axId val="142309248"/>
        <c:axId val="142310784"/>
        <c:dLbls>
          <c:dLblPos val="ctr"/>
          <c:showLegendKey val="0"/>
          <c:showVal val="0"/>
          <c:showCatName val="0"/>
          <c:showSerName val="0"/>
          <c:showPercent val="0"/>
          <c:showBubbleSize val="0"/>
        </c:dLbls>
      </c:barChart>
      <c:cat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lblAlgn val="ctr"/>
      </c:cat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719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